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3513-A8D4-4409-9A28-5B4D562ADAD1}" type="datetimeFigureOut">
              <a:rPr lang="en-US" smtClean="0"/>
              <a:pPr/>
              <a:t>11/8/2020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1372-447F-48C0-9438-1D4284A86A8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vobodova.ivana\Downloads\cvicenie%205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vobodova.ivana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vobodova.ivana\Downloads\mickey,milje%20and%20mut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vobodova.ivana\Downloads\vocabula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 smtClean="0"/>
              <a:t>Upevňovanie</a:t>
            </a:r>
            <a:r>
              <a:rPr lang="en-IE" dirty="0" smtClean="0"/>
              <a:t> </a:t>
            </a:r>
            <a:r>
              <a:rPr lang="en-IE" dirty="0" err="1" smtClean="0"/>
              <a:t>učiva-úlohy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precvičenie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Nová</a:t>
            </a:r>
            <a:r>
              <a:rPr lang="en-IE" dirty="0" smtClean="0"/>
              <a:t> </a:t>
            </a:r>
            <a:r>
              <a:rPr lang="en-IE" dirty="0" err="1" smtClean="0"/>
              <a:t>látka-počúvanie</a:t>
            </a:r>
            <a:r>
              <a:rPr lang="en-IE" dirty="0" smtClean="0"/>
              <a:t> a </a:t>
            </a:r>
            <a:r>
              <a:rPr lang="en-IE" dirty="0" err="1" smtClean="0"/>
              <a:t>čítanie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16" name="Picture 15" descr="_20201108_13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5902" y="0"/>
            <a:ext cx="4853480" cy="6858000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r>
              <a:rPr lang="en-IE" dirty="0" err="1" smtClean="0"/>
              <a:t>Zrnutie,čo</a:t>
            </a:r>
            <a:r>
              <a:rPr lang="en-IE" dirty="0" smtClean="0"/>
              <a:t> </a:t>
            </a:r>
            <a:r>
              <a:rPr lang="en-IE" dirty="0" err="1" smtClean="0"/>
              <a:t>sme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naučili</a:t>
            </a:r>
            <a:r>
              <a:rPr lang="en-IE" dirty="0" smtClean="0"/>
              <a:t>:</a:t>
            </a:r>
          </a:p>
          <a:p>
            <a:endParaRPr lang="en-IE" dirty="0"/>
          </a:p>
          <a:p>
            <a:r>
              <a:rPr lang="en-IE" dirty="0" err="1" smtClean="0"/>
              <a:t>Pozri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!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Precvičujeme</a:t>
            </a:r>
            <a:r>
              <a:rPr lang="en-IE" dirty="0" smtClean="0"/>
              <a:t>:</a:t>
            </a:r>
            <a:br>
              <a:rPr lang="en-IE" dirty="0" smtClean="0"/>
            </a:br>
            <a:r>
              <a:rPr lang="en-IE" dirty="0" err="1" smtClean="0"/>
              <a:t>skrátená</a:t>
            </a:r>
            <a:r>
              <a:rPr lang="en-IE" dirty="0" smtClean="0"/>
              <a:t> </a:t>
            </a:r>
            <a:r>
              <a:rPr lang="en-IE" dirty="0" err="1" smtClean="0"/>
              <a:t>forma,zápor</a:t>
            </a:r>
            <a:endParaRPr lang="en-IE" dirty="0"/>
          </a:p>
        </p:txBody>
      </p:sp>
      <p:pic>
        <p:nvPicPr>
          <p:cNvPr id="4" name="Content Placeholder 3" descr="_20201108_132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35187"/>
            <a:ext cx="2928958" cy="6622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714488"/>
            <a:ext cx="457203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Do </a:t>
            </a:r>
            <a:r>
              <a:rPr lang="en-IE" dirty="0" err="1" smtClean="0"/>
              <a:t>zošita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napíš</a:t>
            </a:r>
            <a:r>
              <a:rPr lang="en-IE" dirty="0" smtClean="0"/>
              <a:t>: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 EXERCISE                                              9.11.2020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ÚLOHA č.4</a:t>
            </a:r>
          </a:p>
          <a:p>
            <a:pPr marL="342900" indent="-342900">
              <a:buAutoNum type="arabicParenR"/>
            </a:pPr>
            <a:r>
              <a:rPr lang="en-IE" dirty="0" smtClean="0">
                <a:solidFill>
                  <a:srgbClr val="FF0000"/>
                </a:solidFill>
              </a:rPr>
              <a:t>They’re in Milan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2)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6)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ÚLOHA č.5</a:t>
            </a:r>
          </a:p>
          <a:p>
            <a:pPr marL="342900" indent="-342900">
              <a:buAutoNum type="arabicParenR"/>
            </a:pPr>
            <a:r>
              <a:rPr lang="en-IE" dirty="0" smtClean="0">
                <a:solidFill>
                  <a:srgbClr val="FF0000"/>
                </a:solidFill>
              </a:rPr>
              <a:t>May isn’t from Italy. She is from China.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2)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pPr marL="342900" indent="-342900"/>
            <a:r>
              <a:rPr lang="en-IE" dirty="0" smtClean="0">
                <a:solidFill>
                  <a:srgbClr val="FF0000"/>
                </a:solidFill>
              </a:rPr>
              <a:t>6)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sp>
        <p:nvSpPr>
          <p:cNvPr id="6" name="Oval 5"/>
          <p:cNvSpPr/>
          <p:nvPr/>
        </p:nvSpPr>
        <p:spPr>
          <a:xfrm>
            <a:off x="6000760" y="3429000"/>
            <a:ext cx="2643206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5857884" y="4500570"/>
            <a:ext cx="264320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Autofit/>
          </a:bodyPr>
          <a:lstStyle/>
          <a:p>
            <a:r>
              <a:rPr lang="en-IE" sz="2400" dirty="0" err="1" smtClean="0"/>
              <a:t>Precvičujeme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 err="1" smtClean="0"/>
              <a:t>slovnú</a:t>
            </a:r>
            <a:r>
              <a:rPr lang="en-IE" sz="2400" dirty="0" smtClean="0"/>
              <a:t> </a:t>
            </a:r>
            <a:r>
              <a:rPr lang="en-IE" sz="2400" dirty="0" err="1" smtClean="0"/>
              <a:t>zásobu</a:t>
            </a:r>
            <a:r>
              <a:rPr lang="en-IE" sz="2400" dirty="0" smtClean="0"/>
              <a:t> a </a:t>
            </a:r>
            <a:r>
              <a:rPr lang="en-IE" sz="2400" dirty="0" err="1" smtClean="0"/>
              <a:t>privlastňovacie</a:t>
            </a:r>
            <a:r>
              <a:rPr lang="en-IE" sz="2400" dirty="0" smtClean="0"/>
              <a:t> </a:t>
            </a:r>
            <a:r>
              <a:rPr lang="en-IE" sz="2400" dirty="0" err="1" smtClean="0"/>
              <a:t>zámena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47500" lnSpcReduction="20000"/>
          </a:bodyPr>
          <a:lstStyle/>
          <a:p>
            <a:r>
              <a:rPr lang="en-IE" dirty="0" err="1" smtClean="0">
                <a:solidFill>
                  <a:srgbClr val="FF0000"/>
                </a:solidFill>
              </a:rPr>
              <a:t>Úloha</a:t>
            </a:r>
            <a:r>
              <a:rPr lang="en-IE" dirty="0" smtClean="0">
                <a:solidFill>
                  <a:srgbClr val="FF0000"/>
                </a:solidFill>
              </a:rPr>
              <a:t> č.1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1)daughter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2)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6)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7)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8)</a:t>
            </a:r>
          </a:p>
          <a:p>
            <a:pPr>
              <a:buNone/>
            </a:pPr>
            <a:r>
              <a:rPr lang="en-IE" dirty="0" err="1" smtClean="0">
                <a:solidFill>
                  <a:srgbClr val="FF0000"/>
                </a:solidFill>
              </a:rPr>
              <a:t>Úloha</a:t>
            </a:r>
            <a:r>
              <a:rPr lang="en-IE" dirty="0" smtClean="0">
                <a:solidFill>
                  <a:srgbClr val="FF0000"/>
                </a:solidFill>
              </a:rPr>
              <a:t> č.3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1)His name is Mark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2)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6)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7)</a:t>
            </a:r>
          </a:p>
          <a:p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Picture 3" descr="_20201108_13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57166"/>
            <a:ext cx="4773831" cy="617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>
            <a:noAutofit/>
          </a:bodyPr>
          <a:lstStyle/>
          <a:p>
            <a:pPr algn="l"/>
            <a:r>
              <a:rPr lang="en-IE" sz="3200" dirty="0" err="1" smtClean="0"/>
              <a:t>Počúvaj</a:t>
            </a:r>
            <a:r>
              <a:rPr lang="en-IE" sz="3200" dirty="0" smtClean="0"/>
              <a:t> a </a:t>
            </a:r>
            <a:r>
              <a:rPr lang="en-IE" sz="3200" dirty="0" err="1" smtClean="0"/>
              <a:t>doplň</a:t>
            </a: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>do </a:t>
            </a:r>
            <a:r>
              <a:rPr lang="en-IE" sz="3200" dirty="0" err="1" smtClean="0"/>
              <a:t>cvičenia</a:t>
            </a:r>
            <a:r>
              <a:rPr lang="en-IE" sz="3200" dirty="0" smtClean="0"/>
              <a:t> 5-klikni 3x </a:t>
            </a:r>
            <a:r>
              <a:rPr lang="en-IE" sz="3200" dirty="0" err="1" smtClean="0"/>
              <a:t>na</a:t>
            </a:r>
            <a:r>
              <a:rPr lang="en-IE" sz="3200" dirty="0" smtClean="0"/>
              <a:t> </a:t>
            </a:r>
            <a:r>
              <a:rPr lang="en-IE" sz="3200" dirty="0" err="1"/>
              <a:t>č</a:t>
            </a:r>
            <a:r>
              <a:rPr lang="en-IE" sz="3200" dirty="0" err="1" smtClean="0"/>
              <a:t>ierny</a:t>
            </a:r>
            <a:r>
              <a:rPr lang="en-IE" sz="3200" dirty="0" smtClean="0"/>
              <a:t> </a:t>
            </a:r>
            <a:r>
              <a:rPr lang="en-IE" sz="3200" dirty="0" err="1" smtClean="0"/>
              <a:t>odĺžnik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pic>
        <p:nvPicPr>
          <p:cNvPr id="4" name="Content Placeholder 14" descr="_20201108_1321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74678" y="175020"/>
            <a:ext cx="4869322" cy="6682980"/>
          </a:xfrm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Počúvaj</a:t>
            </a:r>
            <a:r>
              <a:rPr lang="en-IE" dirty="0" smtClean="0"/>
              <a:t> a </a:t>
            </a:r>
            <a:r>
              <a:rPr lang="en-IE" dirty="0" err="1" smtClean="0"/>
              <a:t>doplň</a:t>
            </a:r>
            <a:r>
              <a:rPr lang="en-IE" dirty="0" smtClean="0"/>
              <a:t> :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Cvičenieč.5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1)This is  Amy’s </a:t>
            </a:r>
            <a:r>
              <a:rPr lang="en-IE" dirty="0" smtClean="0">
                <a:solidFill>
                  <a:srgbClr val="FF0000"/>
                </a:solidFill>
              </a:rPr>
              <a:t>watch.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2)This is .....................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6)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7)</a:t>
            </a:r>
          </a:p>
          <a:p>
            <a:r>
              <a:rPr lang="en-IE" dirty="0" err="1" smtClean="0">
                <a:solidFill>
                  <a:srgbClr val="FF0000"/>
                </a:solidFill>
              </a:rPr>
              <a:t>Cvičenie</a:t>
            </a:r>
            <a:r>
              <a:rPr lang="en-IE" dirty="0" smtClean="0">
                <a:solidFill>
                  <a:srgbClr val="FF0000"/>
                </a:solidFill>
              </a:rPr>
              <a:t> č. 6. </a:t>
            </a:r>
            <a:r>
              <a:rPr lang="en-IE" dirty="0" err="1" smtClean="0">
                <a:solidFill>
                  <a:srgbClr val="FF0000"/>
                </a:solidFill>
              </a:rPr>
              <a:t>Napíš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celé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vety</a:t>
            </a:r>
            <a:r>
              <a:rPr lang="en-IE" dirty="0" smtClean="0">
                <a:solidFill>
                  <a:srgbClr val="FF0000"/>
                </a:solidFill>
              </a:rPr>
              <a:t>: </a:t>
            </a:r>
            <a:r>
              <a:rPr lang="en-IE" dirty="0" err="1" smtClean="0">
                <a:solidFill>
                  <a:srgbClr val="FF0000"/>
                </a:solidFill>
              </a:rPr>
              <a:t>doplňprivlastňovacie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zámená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1)This is my internet friend, and this is her dog.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2)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3)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4)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5)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              </a:t>
            </a:r>
            <a:endParaRPr lang="en-IE" dirty="0"/>
          </a:p>
        </p:txBody>
      </p:sp>
      <p:pic>
        <p:nvPicPr>
          <p:cNvPr id="6" name="cvicenie 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19493" y="1357298"/>
            <a:ext cx="500056" cy="375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ÚLOHA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Všetky</a:t>
            </a:r>
            <a:r>
              <a:rPr lang="en-IE" dirty="0" smtClean="0"/>
              <a:t> </a:t>
            </a:r>
            <a:r>
              <a:rPr lang="en-IE" dirty="0" err="1" smtClean="0"/>
              <a:t>vypracované</a:t>
            </a:r>
            <a:r>
              <a:rPr lang="en-IE" dirty="0" smtClean="0"/>
              <a:t> </a:t>
            </a:r>
            <a:r>
              <a:rPr lang="en-IE" dirty="0" err="1" smtClean="0"/>
              <a:t>cvičenia</a:t>
            </a:r>
            <a:r>
              <a:rPr lang="en-IE" dirty="0" smtClean="0"/>
              <a:t> </a:t>
            </a:r>
            <a:r>
              <a:rPr lang="en-IE" dirty="0" err="1" smtClean="0"/>
              <a:t>odfoť</a:t>
            </a:r>
            <a:r>
              <a:rPr lang="en-IE" dirty="0" smtClean="0"/>
              <a:t> a </a:t>
            </a:r>
            <a:r>
              <a:rPr lang="en-IE" dirty="0" err="1" smtClean="0"/>
              <a:t>pošli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mail </a:t>
            </a:r>
            <a:r>
              <a:rPr lang="en-IE" dirty="0" err="1" smtClean="0"/>
              <a:t>na</a:t>
            </a:r>
            <a:r>
              <a:rPr lang="en-IE" dirty="0" smtClean="0"/>
              <a:t> mail:  </a:t>
            </a:r>
            <a:r>
              <a:rPr lang="en-IE" dirty="0" smtClean="0">
                <a:hlinkClick r:id="rId2"/>
              </a:rPr>
              <a:t>svobodova.ivana@gmail.com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429156" cy="1357322"/>
          </a:xfrm>
        </p:spPr>
        <p:txBody>
          <a:bodyPr>
            <a:normAutofit fontScale="90000"/>
          </a:bodyPr>
          <a:lstStyle/>
          <a:p>
            <a:pPr algn="l"/>
            <a:r>
              <a:rPr lang="en-IE" sz="3200" dirty="0" err="1" smtClean="0"/>
              <a:t>Nová</a:t>
            </a:r>
            <a:r>
              <a:rPr lang="en-IE" sz="3200" dirty="0" smtClean="0"/>
              <a:t> látka:str.20</a:t>
            </a:r>
            <a:br>
              <a:rPr lang="en-IE" sz="3200" dirty="0" smtClean="0"/>
            </a:br>
            <a:r>
              <a:rPr lang="en-IE" sz="3200" dirty="0" err="1" smtClean="0"/>
              <a:t>Mickey,Millie</a:t>
            </a:r>
            <a:r>
              <a:rPr lang="en-IE" sz="3200" dirty="0" smtClean="0"/>
              <a:t> and </a:t>
            </a:r>
            <a:r>
              <a:rPr lang="en-IE" sz="3200" dirty="0" err="1" smtClean="0"/>
              <a:t>Mut</a:t>
            </a:r>
            <a:r>
              <a:rPr lang="en-IE" sz="3200" dirty="0" smtClean="0"/>
              <a:t/>
            </a:r>
            <a:br>
              <a:rPr lang="en-IE" sz="3200" dirty="0" smtClean="0"/>
            </a:b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92500" lnSpcReduction="10000"/>
          </a:bodyPr>
          <a:lstStyle/>
          <a:p>
            <a:r>
              <a:rPr lang="en-IE" dirty="0" err="1" smtClean="0"/>
              <a:t>klikni</a:t>
            </a:r>
            <a:r>
              <a:rPr lang="en-IE" dirty="0" smtClean="0"/>
              <a:t> 3x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/>
              <a:t>čierny</a:t>
            </a:r>
            <a:r>
              <a:rPr lang="en-IE" dirty="0"/>
              <a:t> </a:t>
            </a:r>
            <a:r>
              <a:rPr lang="en-IE" dirty="0" err="1"/>
              <a:t>obdĺžnik</a:t>
            </a:r>
            <a:r>
              <a:rPr lang="en-IE" dirty="0"/>
              <a:t> </a:t>
            </a:r>
            <a:endParaRPr lang="en-IE" dirty="0" smtClean="0"/>
          </a:p>
          <a:p>
            <a:r>
              <a:rPr lang="en-IE" dirty="0" err="1" smtClean="0"/>
              <a:t>Počúvaj</a:t>
            </a:r>
            <a:r>
              <a:rPr lang="en-IE" dirty="0" smtClean="0"/>
              <a:t> a </a:t>
            </a:r>
            <a:r>
              <a:rPr lang="en-IE" dirty="0" err="1" smtClean="0"/>
              <a:t>sleduj</a:t>
            </a:r>
            <a:r>
              <a:rPr lang="en-IE" dirty="0" smtClean="0"/>
              <a:t> text. </a:t>
            </a:r>
          </a:p>
          <a:p>
            <a:r>
              <a:rPr lang="en-IE" dirty="0" err="1" smtClean="0"/>
              <a:t>Sleduj</a:t>
            </a:r>
            <a:r>
              <a:rPr lang="en-IE" dirty="0" smtClean="0"/>
              <a:t> </a:t>
            </a:r>
            <a:r>
              <a:rPr lang="en-IE" dirty="0" err="1" smtClean="0"/>
              <a:t>výslovnosť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Prečítaj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text </a:t>
            </a:r>
            <a:r>
              <a:rPr lang="en-IE" dirty="0" err="1" smtClean="0"/>
              <a:t>niekoľko</a:t>
            </a:r>
            <a:r>
              <a:rPr lang="en-IE" dirty="0" smtClean="0"/>
              <a:t> </a:t>
            </a:r>
            <a:r>
              <a:rPr lang="en-IE" dirty="0" err="1" smtClean="0"/>
              <a:t>krát</a:t>
            </a:r>
            <a:r>
              <a:rPr lang="en-IE" dirty="0" smtClean="0"/>
              <a:t> </a:t>
            </a:r>
          </a:p>
          <a:p>
            <a:r>
              <a:rPr lang="en-IE" dirty="0" err="1" smtClean="0"/>
              <a:t>Nahraj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a </a:t>
            </a:r>
            <a:r>
              <a:rPr lang="en-IE" dirty="0" err="1" smtClean="0"/>
              <a:t>pošli</a:t>
            </a:r>
            <a:r>
              <a:rPr lang="en-IE" dirty="0" smtClean="0"/>
              <a:t> </a:t>
            </a:r>
            <a:r>
              <a:rPr lang="en-IE" dirty="0" err="1" smtClean="0"/>
              <a:t>ako</a:t>
            </a:r>
            <a:r>
              <a:rPr lang="en-IE" dirty="0" smtClean="0"/>
              <a:t> </a:t>
            </a:r>
            <a:r>
              <a:rPr lang="en-IE" dirty="0" err="1" smtClean="0"/>
              <a:t>ti</a:t>
            </a:r>
            <a:r>
              <a:rPr lang="en-IE" dirty="0" smtClean="0"/>
              <a:t> to </a:t>
            </a:r>
            <a:r>
              <a:rPr lang="en-IE" dirty="0" err="1" smtClean="0"/>
              <a:t>ide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:</a:t>
            </a:r>
          </a:p>
          <a:p>
            <a:pPr>
              <a:buNone/>
            </a:pPr>
            <a:r>
              <a:rPr lang="en-IE" sz="2000" dirty="0" smtClean="0"/>
              <a:t>     svobodova.ivana@gmail.com</a:t>
            </a:r>
          </a:p>
          <a:p>
            <a:endParaRPr lang="en-IE" dirty="0"/>
          </a:p>
        </p:txBody>
      </p:sp>
      <p:pic>
        <p:nvPicPr>
          <p:cNvPr id="4" name="Picture 3" descr="_20201108_14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186" y="0"/>
            <a:ext cx="5013814" cy="6858000"/>
          </a:xfrm>
          <a:prstGeom prst="rect">
            <a:avLst/>
          </a:prstGeom>
        </p:spPr>
      </p:pic>
      <p:pic>
        <p:nvPicPr>
          <p:cNvPr id="5" name="mickey,milje and mut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7554" y="214290"/>
            <a:ext cx="666744" cy="50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sz="3600" dirty="0" err="1" smtClean="0"/>
              <a:t>Nové</a:t>
            </a:r>
            <a:r>
              <a:rPr lang="en-IE" sz="3600" dirty="0" smtClean="0"/>
              <a:t> </a:t>
            </a:r>
            <a:r>
              <a:rPr lang="en-IE" sz="3600" dirty="0" err="1" smtClean="0"/>
              <a:t>slovíčka</a:t>
            </a:r>
            <a:r>
              <a:rPr lang="en-IE" sz="3600" dirty="0" smtClean="0"/>
              <a:t> :</a:t>
            </a:r>
            <a:r>
              <a:rPr lang="en-IE" sz="3600" dirty="0" err="1" smtClean="0"/>
              <a:t>napíš</a:t>
            </a:r>
            <a:r>
              <a:rPr lang="en-IE" sz="3600" dirty="0" smtClean="0"/>
              <a:t> do </a:t>
            </a:r>
            <a:r>
              <a:rPr lang="en-IE" sz="3600" dirty="0" err="1" smtClean="0"/>
              <a:t>zošita</a:t>
            </a:r>
            <a:r>
              <a:rPr lang="en-IE" sz="3600" dirty="0" smtClean="0"/>
              <a:t> a </a:t>
            </a:r>
            <a:r>
              <a:rPr lang="en-IE" sz="3600" dirty="0" err="1" smtClean="0"/>
              <a:t>nauč</a:t>
            </a:r>
            <a:r>
              <a:rPr lang="en-IE" sz="3600" dirty="0" smtClean="0"/>
              <a:t> </a:t>
            </a:r>
            <a:r>
              <a:rPr lang="en-IE" sz="3600" dirty="0" err="1" smtClean="0"/>
              <a:t>sa</a:t>
            </a:r>
            <a:r>
              <a:rPr lang="en-IE" sz="3600" dirty="0" smtClean="0"/>
              <a:t> </a:t>
            </a:r>
            <a:br>
              <a:rPr lang="en-IE" sz="3600" dirty="0" smtClean="0"/>
            </a:b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Vocabulary: </a:t>
            </a:r>
            <a:r>
              <a:rPr lang="en-IE" dirty="0" err="1" smtClean="0">
                <a:solidFill>
                  <a:srgbClr val="FF0000"/>
                </a:solidFill>
              </a:rPr>
              <a:t>Slovná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zásoba</a:t>
            </a:r>
            <a:r>
              <a:rPr lang="en-IE" dirty="0" smtClean="0">
                <a:solidFill>
                  <a:srgbClr val="FF0000"/>
                </a:solidFill>
              </a:rPr>
              <a:t>    </a:t>
            </a:r>
            <a:r>
              <a:rPr lang="en-IE" dirty="0" smtClean="0"/>
              <a:t>Pre </a:t>
            </a:r>
            <a:r>
              <a:rPr lang="en-IE" dirty="0" err="1" smtClean="0"/>
              <a:t>výslovnosť</a:t>
            </a:r>
            <a:r>
              <a:rPr lang="en-IE" dirty="0" smtClean="0"/>
              <a:t> </a:t>
            </a:r>
            <a:r>
              <a:rPr lang="en-IE" dirty="0" err="1" smtClean="0"/>
              <a:t>klikni</a:t>
            </a:r>
            <a:r>
              <a:rPr lang="en-IE" dirty="0" smtClean="0"/>
              <a:t> 3x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čierny</a:t>
            </a:r>
            <a:r>
              <a:rPr lang="en-IE" dirty="0" smtClean="0"/>
              <a:t> </a:t>
            </a:r>
            <a:r>
              <a:rPr lang="en-IE" dirty="0" err="1" smtClean="0"/>
              <a:t>obdĺžnik</a:t>
            </a:r>
            <a:endParaRPr lang="en-IE" dirty="0" smtClean="0"/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Are you? Ste </a:t>
            </a:r>
            <a:r>
              <a:rPr lang="en-IE" dirty="0" err="1" smtClean="0">
                <a:solidFill>
                  <a:srgbClr val="FF0000"/>
                </a:solidFill>
              </a:rPr>
              <a:t>vy</a:t>
            </a:r>
            <a:r>
              <a:rPr lang="en-IE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en-IE" dirty="0" err="1" smtClean="0">
                <a:solidFill>
                  <a:srgbClr val="FF0000"/>
                </a:solidFill>
              </a:rPr>
              <a:t>Execuse</a:t>
            </a:r>
            <a:r>
              <a:rPr lang="en-IE" dirty="0" smtClean="0">
                <a:solidFill>
                  <a:srgbClr val="FF0000"/>
                </a:solidFill>
              </a:rPr>
              <a:t> me- </a:t>
            </a:r>
            <a:r>
              <a:rPr lang="en-IE" dirty="0" err="1" smtClean="0">
                <a:solidFill>
                  <a:srgbClr val="FF0000"/>
                </a:solidFill>
              </a:rPr>
              <a:t>Prepáč</a:t>
            </a:r>
            <a:r>
              <a:rPr lang="en-IE" dirty="0" smtClean="0">
                <a:solidFill>
                  <a:srgbClr val="FF0000"/>
                </a:solidFill>
              </a:rPr>
              <a:t>(</a:t>
            </a:r>
            <a:r>
              <a:rPr lang="en-IE" dirty="0" err="1" smtClean="0">
                <a:solidFill>
                  <a:srgbClr val="FF0000"/>
                </a:solidFill>
              </a:rPr>
              <a:t>te</a:t>
            </a:r>
            <a:r>
              <a:rPr lang="en-IE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IE" dirty="0" smtClean="0">
                <a:solidFill>
                  <a:srgbClr val="FF0000"/>
                </a:solidFill>
              </a:rPr>
              <a:t>No-</a:t>
            </a:r>
            <a:r>
              <a:rPr lang="en-IE" dirty="0" err="1" smtClean="0">
                <a:solidFill>
                  <a:srgbClr val="FF0000"/>
                </a:solidFill>
              </a:rPr>
              <a:t>nie</a:t>
            </a:r>
            <a:endParaRPr lang="en-IE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>
                <a:solidFill>
                  <a:srgbClr val="FF0000"/>
                </a:solidFill>
              </a:rPr>
              <a:t>a</a:t>
            </a:r>
            <a:r>
              <a:rPr lang="en-IE" dirty="0" smtClean="0">
                <a:solidFill>
                  <a:srgbClr val="FF0000"/>
                </a:solidFill>
              </a:rPr>
              <a:t>venue- </a:t>
            </a:r>
            <a:r>
              <a:rPr lang="en-IE" dirty="0" err="1" smtClean="0">
                <a:solidFill>
                  <a:srgbClr val="FF0000"/>
                </a:solidFill>
              </a:rPr>
              <a:t>ulica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>
                <a:solidFill>
                  <a:srgbClr val="FF0000"/>
                </a:solidFill>
              </a:rPr>
              <a:t>t</a:t>
            </a:r>
            <a:r>
              <a:rPr lang="en-IE" dirty="0" smtClean="0">
                <a:solidFill>
                  <a:srgbClr val="FF0000"/>
                </a:solidFill>
              </a:rPr>
              <a:t>hat- </a:t>
            </a:r>
            <a:r>
              <a:rPr lang="en-IE" dirty="0" err="1" smtClean="0">
                <a:solidFill>
                  <a:srgbClr val="FF0000"/>
                </a:solidFill>
              </a:rPr>
              <a:t>tamto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>
                <a:solidFill>
                  <a:srgbClr val="FF0000"/>
                </a:solidFill>
              </a:rPr>
              <a:t>t</a:t>
            </a:r>
            <a:r>
              <a:rPr lang="en-IE" dirty="0" smtClean="0">
                <a:solidFill>
                  <a:srgbClr val="FF0000"/>
                </a:solidFill>
              </a:rPr>
              <a:t>his-</a:t>
            </a:r>
            <a:r>
              <a:rPr lang="en-IE" dirty="0" err="1" smtClean="0">
                <a:solidFill>
                  <a:srgbClr val="FF0000"/>
                </a:solidFill>
              </a:rPr>
              <a:t>toto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>
                <a:solidFill>
                  <a:srgbClr val="FF0000"/>
                </a:solidFill>
              </a:rPr>
              <a:t>n</a:t>
            </a:r>
            <a:r>
              <a:rPr lang="en-IE" dirty="0" smtClean="0">
                <a:solidFill>
                  <a:srgbClr val="FF0000"/>
                </a:solidFill>
              </a:rPr>
              <a:t>ew-</a:t>
            </a:r>
            <a:r>
              <a:rPr lang="en-IE" dirty="0" err="1" smtClean="0">
                <a:solidFill>
                  <a:srgbClr val="FF0000"/>
                </a:solidFill>
              </a:rPr>
              <a:t>nový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>
                <a:solidFill>
                  <a:srgbClr val="FF0000"/>
                </a:solidFill>
              </a:rPr>
              <a:t>p</a:t>
            </a:r>
            <a:r>
              <a:rPr lang="en-IE" dirty="0" smtClean="0">
                <a:solidFill>
                  <a:srgbClr val="FF0000"/>
                </a:solidFill>
              </a:rPr>
              <a:t>ostman- </a:t>
            </a:r>
            <a:r>
              <a:rPr lang="en-IE" dirty="0" err="1" smtClean="0">
                <a:solidFill>
                  <a:srgbClr val="FF0000"/>
                </a:solidFill>
              </a:rPr>
              <a:t>poštár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 smtClean="0"/>
              <a:t>Pleased to meet you-</a:t>
            </a:r>
            <a:r>
              <a:rPr lang="en-IE" dirty="0" err="1" smtClean="0"/>
              <a:t>Teší</a:t>
            </a:r>
            <a:r>
              <a:rPr lang="en-IE" dirty="0" smtClean="0"/>
              <a:t> ma</a:t>
            </a:r>
          </a:p>
          <a:p>
            <a:pPr>
              <a:buNone/>
            </a:pPr>
            <a:r>
              <a:rPr lang="en-IE" dirty="0"/>
              <a:t>f</a:t>
            </a:r>
            <a:r>
              <a:rPr lang="en-IE" dirty="0" smtClean="0"/>
              <a:t>riendly- </a:t>
            </a:r>
            <a:r>
              <a:rPr lang="en-IE" dirty="0" err="1" smtClean="0"/>
              <a:t>kamarátsky</a:t>
            </a:r>
            <a:endParaRPr lang="en-IE" dirty="0" smtClean="0"/>
          </a:p>
          <a:p>
            <a:pPr>
              <a:buNone/>
            </a:pPr>
            <a:r>
              <a:rPr lang="en-IE" dirty="0"/>
              <a:t>b</a:t>
            </a:r>
            <a:r>
              <a:rPr lang="en-IE" dirty="0" smtClean="0"/>
              <a:t>ut-ale</a:t>
            </a:r>
          </a:p>
          <a:p>
            <a:pPr>
              <a:buNone/>
            </a:pPr>
            <a:r>
              <a:rPr lang="en-IE" dirty="0"/>
              <a:t>n</a:t>
            </a:r>
            <a:r>
              <a:rPr lang="en-IE" dirty="0" smtClean="0"/>
              <a:t>eighbour- </a:t>
            </a:r>
            <a:r>
              <a:rPr lang="en-IE" dirty="0" err="1" smtClean="0"/>
              <a:t>sused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endParaRPr lang="en-IE" dirty="0"/>
          </a:p>
        </p:txBody>
      </p:sp>
      <p:pic>
        <p:nvPicPr>
          <p:cNvPr id="4" name="vocabular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00892" y="2143116"/>
            <a:ext cx="809620" cy="60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THANK YOU FOR YOUR ATTENTION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ĎAKUJEM ZA POZORNOSŤ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251</Words>
  <Application>Microsoft Office PowerPoint</Application>
  <PresentationFormat>On-screen Show (4:3)</PresentationFormat>
  <Paragraphs>100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Upevňovanie učiva-úlohy na precvičenie</vt:lpstr>
      <vt:lpstr>.</vt:lpstr>
      <vt:lpstr>Precvičujeme: skrátená forma,zápor</vt:lpstr>
      <vt:lpstr>Precvičujeme slovnú zásobu a privlastňovacie zámena</vt:lpstr>
      <vt:lpstr>Počúvaj a doplň do cvičenia 5-klikni 3x na čierny odĺžnik.</vt:lpstr>
      <vt:lpstr>ÚLOHA</vt:lpstr>
      <vt:lpstr>Nová látka:str.20 Mickey,Millie and Mut </vt:lpstr>
      <vt:lpstr>  Nové slovíčka :napíš do zošita a nauč sa  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Upevňovanie učiva-úlohy na precvičenie</dc:title>
  <dc:creator>svobodova.ivana</dc:creator>
  <cp:lastModifiedBy>svobodova.ivana</cp:lastModifiedBy>
  <cp:revision>5</cp:revision>
  <dcterms:created xsi:type="dcterms:W3CDTF">2020-11-08T12:04:03Z</dcterms:created>
  <dcterms:modified xsi:type="dcterms:W3CDTF">2020-11-08T16:55:18Z</dcterms:modified>
</cp:coreProperties>
</file>