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DCA8-5182-4821-9632-223BEC631FE4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9A35-22AC-480C-B328-EDA5FD0D62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37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DCA8-5182-4821-9632-223BEC631FE4}" type="datetimeFigureOut">
              <a:rPr lang="sk-SK" smtClean="0"/>
              <a:t>17. 2. 2021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9A35-22AC-480C-B328-EDA5FD0D62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556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mtClean="0">
                <a:solidFill>
                  <a:srgbClr val="FFFFFF"/>
                </a:solidFill>
              </a:rPr>
              <a:t>Džez na Slovensku </a:t>
            </a:r>
            <a:br>
              <a:rPr lang="sk-SK" smtClean="0">
                <a:solidFill>
                  <a:srgbClr val="FFFFFF"/>
                </a:solidFill>
              </a:rPr>
            </a:br>
            <a:r>
              <a:rPr lang="sk-SK" smtClean="0">
                <a:solidFill>
                  <a:srgbClr val="FFFFFF"/>
                </a:solidFill>
              </a:rPr>
              <a:t>a v Čechách</a:t>
            </a:r>
            <a:endParaRPr lang="sk-SK">
              <a:solidFill>
                <a:srgbClr val="FFFFFF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1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0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 smtClean="0"/>
              <a:t>Vznik džezu</a:t>
            </a:r>
            <a:endParaRPr lang="sk-SK" b="1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 smtClean="0">
                <a:solidFill>
                  <a:srgbClr val="FFFFFF"/>
                </a:solidFill>
              </a:rPr>
              <a:t>Jaroslav  Ježek </a:t>
            </a:r>
            <a:br>
              <a:rPr lang="sk-SK" b="1" smtClean="0">
                <a:solidFill>
                  <a:srgbClr val="FFFFFF"/>
                </a:solidFill>
              </a:rPr>
            </a:br>
            <a:r>
              <a:rPr lang="sk-SK" sz="2000" b="1" smtClean="0">
                <a:solidFill>
                  <a:srgbClr val="FFFFFF"/>
                </a:solidFill>
              </a:rPr>
              <a:t>(*1906 Praha + 1942 NY – USA)</a:t>
            </a:r>
            <a:endParaRPr lang="sk-SK" b="1">
              <a:solidFill>
                <a:srgbClr val="FFFFFF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6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b="1" smtClean="0"/>
              <a:t>Život je jen náhoda</a:t>
            </a:r>
            <a:endParaRPr lang="sk-SK" b="1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7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000" smtClean="0"/>
              <a:t>Slovenský džez</a:t>
            </a:r>
            <a:br>
              <a:rPr lang="sk-SK" sz="4000" smtClean="0"/>
            </a:br>
            <a:endParaRPr lang="sk-SK" sz="400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4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8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4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Prezentácia na obrazovke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Džez na Slovensku  a v Čechách</vt:lpstr>
      <vt:lpstr>Vznik džezu</vt:lpstr>
      <vt:lpstr>Jaroslav  Ježek  (*1906 Praha + 1942 NY – USA)</vt:lpstr>
      <vt:lpstr>Prezentácia programu PowerPoint</vt:lpstr>
      <vt:lpstr>Prezentácia programu PowerPoint</vt:lpstr>
      <vt:lpstr>Život je jen náhoda</vt:lpstr>
      <vt:lpstr>Slovenský džez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Džez na Slovensku  a v Čechách</dc:title>
  <dc:creator>študent</dc:creator>
  <cp:lastModifiedBy>študent</cp:lastModifiedBy>
  <cp:revision>1</cp:revision>
  <dcterms:created xsi:type="dcterms:W3CDTF">2021-02-17T07:27:38Z</dcterms:created>
  <dcterms:modified xsi:type="dcterms:W3CDTF">2021-02-17T07:27:38Z</dcterms:modified>
</cp:coreProperties>
</file>