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 tytułowy"/>
          <p:cNvSpPr txBox="1">
            <a:spLocks noGrp="1"/>
          </p:cNvSpPr>
          <p:nvPr>
            <p:ph type="title"/>
          </p:nvPr>
        </p:nvSpPr>
        <p:spPr>
          <a:xfrm>
            <a:off x="2387600" y="2298700"/>
            <a:ext cx="19621500" cy="4648200"/>
          </a:xfrm>
          <a:prstGeom prst="rect">
            <a:avLst/>
          </a:prstGeom>
        </p:spPr>
        <p:txBody>
          <a:bodyPr anchor="b"/>
          <a:lstStyle/>
          <a:p>
            <a:r>
              <a:t>Tekst tytułowy</a:t>
            </a:r>
          </a:p>
        </p:txBody>
      </p:sp>
      <p:sp>
        <p:nvSpPr>
          <p:cNvPr id="12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2387600" y="7073900"/>
            <a:ext cx="196215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Janek Jabłonka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Janek Jabłonka</a:t>
            </a:r>
          </a:p>
        </p:txBody>
      </p:sp>
      <p:sp>
        <p:nvSpPr>
          <p:cNvPr id="94" name="„Wpisz tu cytat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07100"/>
            <a:ext cx="19621500" cy="952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  <a:defRPr sz="5600"/>
            </a:lvl1pPr>
          </a:lstStyle>
          <a:p>
            <a:r>
              <a:t>„Wpisz tu cytat.”</a:t>
            </a:r>
          </a:p>
        </p:txBody>
      </p:sp>
      <p:sp>
        <p:nvSpPr>
          <p:cNvPr id="9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razek"/>
          <p:cNvSpPr>
            <a:spLocks noGrp="1"/>
          </p:cNvSpPr>
          <p:nvPr>
            <p:ph type="pic" idx="13"/>
          </p:nvPr>
        </p:nvSpPr>
        <p:spPr>
          <a:xfrm>
            <a:off x="-47625" y="-2540000"/>
            <a:ext cx="24479250" cy="16319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poziom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razek"/>
          <p:cNvSpPr>
            <a:spLocks noGrp="1"/>
          </p:cNvSpPr>
          <p:nvPr>
            <p:ph type="pic" idx="13"/>
          </p:nvPr>
        </p:nvSpPr>
        <p:spPr>
          <a:xfrm>
            <a:off x="2752725" y="-2489200"/>
            <a:ext cx="18840450" cy="12560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kst tytułowy"/>
          <p:cNvSpPr txBox="1">
            <a:spLocks noGrp="1"/>
          </p:cNvSpPr>
          <p:nvPr>
            <p:ph type="title"/>
          </p:nvPr>
        </p:nvSpPr>
        <p:spPr>
          <a:xfrm>
            <a:off x="2387600" y="9448800"/>
            <a:ext cx="19621500" cy="2006600"/>
          </a:xfrm>
          <a:prstGeom prst="rect">
            <a:avLst/>
          </a:prstGeom>
        </p:spPr>
        <p:txBody>
          <a:bodyPr anchor="b"/>
          <a:lstStyle/>
          <a:p>
            <a:r>
              <a:t>Tekst tytułowy</a:t>
            </a:r>
          </a:p>
        </p:txBody>
      </p:sp>
      <p:sp>
        <p:nvSpPr>
          <p:cNvPr id="22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2387600" y="11518900"/>
            <a:ext cx="19621500" cy="1714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— na środ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 tytułowy"/>
          <p:cNvSpPr txBox="1">
            <a:spLocks noGrp="1"/>
          </p:cNvSpPr>
          <p:nvPr>
            <p:ph type="title"/>
          </p:nvPr>
        </p:nvSpPr>
        <p:spPr>
          <a:xfrm>
            <a:off x="2387600" y="4533900"/>
            <a:ext cx="19621500" cy="4648200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3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pionow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razek"/>
          <p:cNvSpPr>
            <a:spLocks noGrp="1"/>
          </p:cNvSpPr>
          <p:nvPr>
            <p:ph type="pic" idx="13"/>
          </p:nvPr>
        </p:nvSpPr>
        <p:spPr>
          <a:xfrm>
            <a:off x="12407900" y="-2159000"/>
            <a:ext cx="10337800" cy="155067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kst tytułowy"/>
          <p:cNvSpPr txBox="1">
            <a:spLocks noGrp="1"/>
          </p:cNvSpPr>
          <p:nvPr>
            <p:ph type="title"/>
          </p:nvPr>
        </p:nvSpPr>
        <p:spPr>
          <a:xfrm>
            <a:off x="1790700" y="1066800"/>
            <a:ext cx="10007600" cy="56261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Tekst tytułowy</a:t>
            </a:r>
          </a:p>
        </p:txBody>
      </p:sp>
      <p:sp>
        <p:nvSpPr>
          <p:cNvPr id="40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1790700" y="7035800"/>
            <a:ext cx="10007600" cy="562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(na gór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49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57" name="Treść - poziom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5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razek"/>
          <p:cNvSpPr>
            <a:spLocks noGrp="1"/>
          </p:cNvSpPr>
          <p:nvPr>
            <p:ph type="pic" idx="13"/>
          </p:nvPr>
        </p:nvSpPr>
        <p:spPr>
          <a:xfrm>
            <a:off x="12496800" y="-1485900"/>
            <a:ext cx="10193867" cy="15290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67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1790700" y="3644900"/>
            <a:ext cx="10007600" cy="8839200"/>
          </a:xfrm>
          <a:prstGeom prst="rect">
            <a:avLst/>
          </a:prstGeom>
        </p:spPr>
        <p:txBody>
          <a:bodyPr/>
          <a:lstStyle>
            <a:lvl1pPr marL="431800" indent="-431800">
              <a:spcBef>
                <a:spcPts val="5300"/>
              </a:spcBef>
              <a:defRPr sz="3800"/>
            </a:lvl1pPr>
            <a:lvl2pPr marL="863600" indent="-431800">
              <a:spcBef>
                <a:spcPts val="5300"/>
              </a:spcBef>
              <a:defRPr sz="3800"/>
            </a:lvl2pPr>
            <a:lvl3pPr marL="1295400" indent="-431800">
              <a:spcBef>
                <a:spcPts val="5300"/>
              </a:spcBef>
              <a:defRPr sz="3800"/>
            </a:lvl3pPr>
            <a:lvl4pPr marL="1727200" indent="-431800">
              <a:spcBef>
                <a:spcPts val="5300"/>
              </a:spcBef>
              <a:defRPr sz="3800"/>
            </a:lvl4pPr>
            <a:lvl5pPr marL="2159000" indent="-431800">
              <a:spcBef>
                <a:spcPts val="5300"/>
              </a:spcBef>
              <a:defRPr sz="38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6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1790700" y="1790700"/>
            <a:ext cx="20815300" cy="10147300"/>
          </a:xfrm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6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razek"/>
          <p:cNvSpPr>
            <a:spLocks noGrp="1"/>
          </p:cNvSpPr>
          <p:nvPr>
            <p:ph type="pic" sz="half" idx="13"/>
          </p:nvPr>
        </p:nvSpPr>
        <p:spPr>
          <a:xfrm>
            <a:off x="12344400" y="7112000"/>
            <a:ext cx="10439400" cy="695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Obrazek"/>
          <p:cNvSpPr>
            <a:spLocks noGrp="1"/>
          </p:cNvSpPr>
          <p:nvPr>
            <p:ph type="pic" sz="half" idx="14"/>
          </p:nvPr>
        </p:nvSpPr>
        <p:spPr>
          <a:xfrm>
            <a:off x="12407900" y="190500"/>
            <a:ext cx="10363200" cy="690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Obrazek"/>
          <p:cNvSpPr>
            <a:spLocks noGrp="1"/>
          </p:cNvSpPr>
          <p:nvPr>
            <p:ph type="pic" idx="15"/>
          </p:nvPr>
        </p:nvSpPr>
        <p:spPr>
          <a:xfrm>
            <a:off x="1583266" y="-1879600"/>
            <a:ext cx="10414001" cy="1562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 tytułowy"/>
          <p:cNvSpPr txBox="1">
            <a:spLocks noGrp="1"/>
          </p:cNvSpPr>
          <p:nvPr>
            <p:ph type="title"/>
          </p:nvPr>
        </p:nvSpPr>
        <p:spPr>
          <a:xfrm>
            <a:off x="1790700" y="571500"/>
            <a:ext cx="20815300" cy="298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Tekst tytułowy</a:t>
            </a:r>
          </a:p>
        </p:txBody>
      </p:sp>
      <p:sp>
        <p:nvSpPr>
          <p:cNvPr id="3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1790700" y="3644900"/>
            <a:ext cx="20815300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19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828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438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0480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657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267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4876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486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11 listopada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11 listopada</a:t>
            </a:r>
          </a:p>
        </p:txBody>
      </p:sp>
      <p:sp>
        <p:nvSpPr>
          <p:cNvPr id="120" name="Władysław Sikorski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Władysław Sikorski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Before World War II, he lived in France, where he studied military.…"/>
          <p:cNvSpPr txBox="1"/>
          <p:nvPr/>
        </p:nvSpPr>
        <p:spPr>
          <a:xfrm>
            <a:off x="1198459" y="3995340"/>
            <a:ext cx="13537295" cy="759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39261" indent="-539261" algn="l">
              <a:spcBef>
                <a:spcPts val="5900"/>
              </a:spcBef>
              <a:buSzPct val="75000"/>
              <a:buChar char="•"/>
              <a:defRPr sz="4900"/>
            </a:pPr>
            <a:r>
              <a:t>Before World War II, he lived in France, where he studied military.</a:t>
            </a:r>
          </a:p>
          <a:p>
            <a:pPr marL="539261" indent="-539261" algn="l">
              <a:spcBef>
                <a:spcPts val="5900"/>
              </a:spcBef>
              <a:buSzPct val="75000"/>
              <a:buChar char="•"/>
              <a:defRPr sz="4900"/>
            </a:pPr>
            <a:r>
              <a:t>In 1939, he took command of the Polish army established in France. </a:t>
            </a:r>
          </a:p>
          <a:p>
            <a:pPr marL="539261" indent="-539261" algn="l">
              <a:spcBef>
                <a:spcPts val="5900"/>
              </a:spcBef>
              <a:buSzPct val="75000"/>
              <a:buChar char="•"/>
              <a:defRPr sz="4900"/>
            </a:pPr>
            <a:r>
              <a:t>He was then appointed Commander-in-Chief and Inspector General of the Armed Forces, responsible for the policy of the government in exile.</a:t>
            </a:r>
          </a:p>
        </p:txBody>
      </p:sp>
      <p:sp>
        <p:nvSpPr>
          <p:cNvPr id="171" name="World War I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World War II</a:t>
            </a:r>
          </a:p>
        </p:txBody>
      </p:sp>
      <p:grpSp>
        <p:nvGrpSpPr>
          <p:cNvPr id="174" name="Romer,_Sikorski,_Anders,_Klimecki.jpg"/>
          <p:cNvGrpSpPr/>
          <p:nvPr/>
        </p:nvGrpSpPr>
        <p:grpSpPr>
          <a:xfrm>
            <a:off x="15601098" y="5801775"/>
            <a:ext cx="7642132" cy="5820999"/>
            <a:chOff x="0" y="0"/>
            <a:chExt cx="7642130" cy="5820997"/>
          </a:xfrm>
        </p:grpSpPr>
        <p:pic>
          <p:nvPicPr>
            <p:cNvPr id="173" name="Romer,_Sikorski,_Anders,_Klimecki.jpg" descr="Romer,_Sikorski,_Anders,_Klimecki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900" y="50800"/>
              <a:ext cx="7464331" cy="559239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2" name="Romer,_Sikorski,_Anders,_Klimecki.jpg" descr="Romer,_Sikorski,_Anders,_Klimecki.jp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7642131" cy="582099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Death"/>
          <p:cNvSpPr txBox="1">
            <a:spLocks noGrp="1"/>
          </p:cNvSpPr>
          <p:nvPr>
            <p:ph type="title"/>
          </p:nvPr>
        </p:nvSpPr>
        <p:spPr>
          <a:xfrm>
            <a:off x="2381250" y="152400"/>
            <a:ext cx="19621500" cy="3007370"/>
          </a:xfrm>
          <a:prstGeom prst="rect">
            <a:avLst/>
          </a:prstGeom>
        </p:spPr>
        <p:txBody>
          <a:bodyPr/>
          <a:lstStyle/>
          <a:p>
            <a:r>
              <a:t>Death</a:t>
            </a:r>
          </a:p>
        </p:txBody>
      </p:sp>
      <p:sp>
        <p:nvSpPr>
          <p:cNvPr id="177" name="On July 4, 1943, he died in a plane crash in Gibraltar"/>
          <p:cNvSpPr txBox="1"/>
          <p:nvPr/>
        </p:nvSpPr>
        <p:spPr>
          <a:xfrm>
            <a:off x="3380258" y="4338859"/>
            <a:ext cx="18255161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6000"/>
            </a:lvl1pPr>
          </a:lstStyle>
          <a:p>
            <a:r>
              <a:t>On July 4, 1943, he died in a plane crash in Gibraltar</a:t>
            </a:r>
          </a:p>
        </p:txBody>
      </p:sp>
      <p:grpSp>
        <p:nvGrpSpPr>
          <p:cNvPr id="180" name="Sarkofag_Władysława_Sikorskiego_na_Wawelu.JPG"/>
          <p:cNvGrpSpPr/>
          <p:nvPr/>
        </p:nvGrpSpPr>
        <p:grpSpPr>
          <a:xfrm>
            <a:off x="6401771" y="6483150"/>
            <a:ext cx="10055039" cy="6017831"/>
            <a:chOff x="0" y="0"/>
            <a:chExt cx="10055038" cy="6017830"/>
          </a:xfrm>
        </p:grpSpPr>
        <p:pic>
          <p:nvPicPr>
            <p:cNvPr id="179" name="Sarkofag_Władysława_Sikorskiego_na_Wawelu.JPG" descr="Sarkofag_Władysława_Sikorskiego_na_Wawelu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900" y="50800"/>
              <a:ext cx="9877239" cy="57892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8" name="Sarkofag_Władysława_Sikorskiego_na_Wawelu.JPG" descr="Sarkofag_Władysława_Sikorskiego_na_Wawelu.JP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0055039" cy="601783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Władysław Sikorski"/>
          <p:cNvSpPr txBox="1">
            <a:spLocks noGrp="1"/>
          </p:cNvSpPr>
          <p:nvPr>
            <p:ph type="title"/>
          </p:nvPr>
        </p:nvSpPr>
        <p:spPr>
          <a:xfrm>
            <a:off x="1911350" y="1104900"/>
            <a:ext cx="19621500" cy="2581164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r>
              <a:t>Władysław Sikorski</a:t>
            </a:r>
          </a:p>
        </p:txBody>
      </p:sp>
      <p:sp>
        <p:nvSpPr>
          <p:cNvPr id="123" name="He was born on May 20, 1881 in Tuszów Narodowy"/>
          <p:cNvSpPr txBox="1"/>
          <p:nvPr/>
        </p:nvSpPr>
        <p:spPr>
          <a:xfrm>
            <a:off x="810903" y="4412814"/>
            <a:ext cx="18280118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4800"/>
            </a:lvl1pPr>
          </a:lstStyle>
          <a:p>
            <a:r>
              <a:t>He was born on May 20, 1881 in Tuszów Narodowy</a:t>
            </a:r>
          </a:p>
        </p:txBody>
      </p:sp>
      <p:grpSp>
        <p:nvGrpSpPr>
          <p:cNvPr id="126" name="1.png"/>
          <p:cNvGrpSpPr/>
          <p:nvPr/>
        </p:nvGrpSpPr>
        <p:grpSpPr>
          <a:xfrm>
            <a:off x="14556461" y="6781844"/>
            <a:ext cx="8364667" cy="5732376"/>
            <a:chOff x="0" y="0"/>
            <a:chExt cx="8364665" cy="5732374"/>
          </a:xfrm>
        </p:grpSpPr>
        <p:pic>
          <p:nvPicPr>
            <p:cNvPr id="125" name="1.png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900" y="50800"/>
              <a:ext cx="8186866" cy="550377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4" name="1.png" descr="1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8364666" cy="573237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What was next?…"/>
          <p:cNvSpPr txBox="1">
            <a:spLocks noGrp="1"/>
          </p:cNvSpPr>
          <p:nvPr>
            <p:ph type="title"/>
          </p:nvPr>
        </p:nvSpPr>
        <p:spPr>
          <a:xfrm>
            <a:off x="2101850" y="985837"/>
            <a:ext cx="19621500" cy="2081660"/>
          </a:xfrm>
          <a:prstGeom prst="rect">
            <a:avLst/>
          </a:prstGeom>
        </p:spPr>
        <p:txBody>
          <a:bodyPr/>
          <a:lstStyle/>
          <a:p>
            <a:pPr defTabSz="478790">
              <a:defRPr sz="6496"/>
            </a:pPr>
            <a:r>
              <a:t>What was next?</a:t>
            </a:r>
          </a:p>
          <a:p>
            <a:pPr defTabSz="478790">
              <a:defRPr sz="6496"/>
            </a:pPr>
            <a:r>
              <a:t>Education</a:t>
            </a:r>
          </a:p>
        </p:txBody>
      </p:sp>
      <p:grpSp>
        <p:nvGrpSpPr>
          <p:cNvPr id="131" name="170px-Young_Sikorski.jpg"/>
          <p:cNvGrpSpPr/>
          <p:nvPr/>
        </p:nvGrpSpPr>
        <p:grpSpPr>
          <a:xfrm>
            <a:off x="17187696" y="4395399"/>
            <a:ext cx="5455771" cy="7586712"/>
            <a:chOff x="0" y="0"/>
            <a:chExt cx="5455769" cy="7586710"/>
          </a:xfrm>
        </p:grpSpPr>
        <p:pic>
          <p:nvPicPr>
            <p:cNvPr id="130" name="170px-Young_Sikorski.jpg" descr="170px-Young_Sikorski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900" y="50800"/>
              <a:ext cx="5277970" cy="735811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9" name="170px-Young_Sikorski.jpg" descr="170px-Young_Sikorski.jp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455770" cy="7586711"/>
            </a:xfrm>
            <a:prstGeom prst="rect">
              <a:avLst/>
            </a:prstGeom>
            <a:effectLst/>
          </p:spPr>
        </p:pic>
      </p:grpSp>
      <p:sp>
        <p:nvSpPr>
          <p:cNvPr id="132" name="He was educated at the teachers' college…"/>
          <p:cNvSpPr txBox="1"/>
          <p:nvPr/>
        </p:nvSpPr>
        <p:spPr>
          <a:xfrm>
            <a:off x="524781" y="5660465"/>
            <a:ext cx="15178656" cy="313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86153" indent="-586153" algn="l">
              <a:spcBef>
                <a:spcPts val="5900"/>
              </a:spcBef>
              <a:buSzPct val="75000"/>
              <a:buChar char="•"/>
              <a:defRPr sz="5000"/>
            </a:pPr>
            <a:r>
              <a:t>He was educated at the teachers' college</a:t>
            </a:r>
          </a:p>
          <a:p>
            <a:pPr marL="586153" indent="-586153" algn="l">
              <a:spcBef>
                <a:spcPts val="5900"/>
              </a:spcBef>
              <a:buSzPct val="75000"/>
              <a:buChar char="•"/>
              <a:defRPr sz="5000"/>
            </a:pPr>
            <a:r>
              <a:t>He studied at the roads and bridges department of the Lviv Polytechnic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n 1902, he began studies at the Faculty of Road and Bridge Engineering at the Lviv Polytechnic, where he became involved in patriotic and social activities.…"/>
          <p:cNvSpPr txBox="1">
            <a:spLocks noGrp="1"/>
          </p:cNvSpPr>
          <p:nvPr>
            <p:ph type="body" sz="half" idx="1"/>
          </p:nvPr>
        </p:nvSpPr>
        <p:spPr>
          <a:xfrm>
            <a:off x="1790700" y="3644900"/>
            <a:ext cx="9249867" cy="8839200"/>
          </a:xfrm>
          <a:prstGeom prst="rect">
            <a:avLst/>
          </a:prstGeom>
        </p:spPr>
        <p:txBody>
          <a:bodyPr/>
          <a:lstStyle/>
          <a:p>
            <a:r>
              <a:t>In 1902, he began studies at the Faculty of Road and Bridge Engineering at the Lviv Polytechnic, where he became involved in patriotic and social activities. </a:t>
            </a:r>
          </a:p>
          <a:p>
            <a:r>
              <a:t>In the years 1904–1905, as a one-year volunteer, he completed his compulsory military service</a:t>
            </a:r>
          </a:p>
        </p:txBody>
      </p:sp>
      <p:grpSp>
        <p:nvGrpSpPr>
          <p:cNvPr id="137" name="220px-Statue_of_General_Władysław_Sikorski.jpg"/>
          <p:cNvGrpSpPr/>
          <p:nvPr/>
        </p:nvGrpSpPr>
        <p:grpSpPr>
          <a:xfrm>
            <a:off x="16018270" y="3295947"/>
            <a:ext cx="4896578" cy="9108481"/>
            <a:chOff x="0" y="0"/>
            <a:chExt cx="4896576" cy="9108479"/>
          </a:xfrm>
        </p:grpSpPr>
        <p:pic>
          <p:nvPicPr>
            <p:cNvPr id="136" name="220px-Statue_of_General_Władysław_Sikorski.jpg" descr="220px-Statue_of_General_Władysław_Sikorski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900" y="50800"/>
              <a:ext cx="4718777" cy="887988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5" name="220px-Statue_of_General_Władysław_Sikorski.jpg" descr="220px-Statue_of_General_Władysław_Sikorski.jp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896577" cy="9108480"/>
            </a:xfrm>
            <a:prstGeom prst="rect">
              <a:avLst/>
            </a:prstGeom>
            <a:effectLst/>
          </p:spPr>
        </p:pic>
      </p:grpSp>
      <p:sp>
        <p:nvSpPr>
          <p:cNvPr id="138" name="What was next?…"/>
          <p:cNvSpPr txBox="1">
            <a:spLocks noGrp="1"/>
          </p:cNvSpPr>
          <p:nvPr>
            <p:ph type="title"/>
          </p:nvPr>
        </p:nvSpPr>
        <p:spPr>
          <a:xfrm>
            <a:off x="2101850" y="985837"/>
            <a:ext cx="19621500" cy="1995619"/>
          </a:xfrm>
          <a:prstGeom prst="rect">
            <a:avLst/>
          </a:prstGeom>
        </p:spPr>
        <p:txBody>
          <a:bodyPr/>
          <a:lstStyle/>
          <a:p>
            <a:pPr defTabSz="462280">
              <a:defRPr sz="6272"/>
            </a:pPr>
            <a:r>
              <a:t>What was next?</a:t>
            </a:r>
          </a:p>
          <a:p>
            <a:pPr defTabSz="462280">
              <a:defRPr sz="6272"/>
            </a:pPr>
            <a:r>
              <a:t>Education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Family"/>
          <p:cNvSpPr txBox="1">
            <a:spLocks noGrp="1"/>
          </p:cNvSpPr>
          <p:nvPr>
            <p:ph type="title"/>
          </p:nvPr>
        </p:nvSpPr>
        <p:spPr>
          <a:xfrm>
            <a:off x="2101850" y="390525"/>
            <a:ext cx="19621500" cy="3213100"/>
          </a:xfrm>
          <a:prstGeom prst="rect">
            <a:avLst/>
          </a:prstGeom>
        </p:spPr>
        <p:txBody>
          <a:bodyPr/>
          <a:lstStyle/>
          <a:p>
            <a:r>
              <a:t>Family</a:t>
            </a:r>
          </a:p>
        </p:txBody>
      </p:sp>
      <p:grpSp>
        <p:nvGrpSpPr>
          <p:cNvPr id="143" name="Juchniewiczowie 1938_800px.JPG"/>
          <p:cNvGrpSpPr/>
          <p:nvPr/>
        </p:nvGrpSpPr>
        <p:grpSpPr>
          <a:xfrm>
            <a:off x="14319662" y="7710154"/>
            <a:ext cx="8105229" cy="4836419"/>
            <a:chOff x="0" y="0"/>
            <a:chExt cx="8105228" cy="4836417"/>
          </a:xfrm>
        </p:grpSpPr>
        <p:pic>
          <p:nvPicPr>
            <p:cNvPr id="142" name="Juchniewiczowie 1938_800px.JPG" descr="Juchniewiczowie 1938_800px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900" y="50800"/>
              <a:ext cx="7927429" cy="460781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1" name="Juchniewiczowie 1938_800px.JPG" descr="Juchniewiczowie 1938_800px.JP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8105229" cy="4836418"/>
            </a:xfrm>
            <a:prstGeom prst="rect">
              <a:avLst/>
            </a:prstGeom>
            <a:effectLst/>
          </p:spPr>
        </p:pic>
      </p:grpSp>
      <p:sp>
        <p:nvSpPr>
          <p:cNvPr id="144" name="In 1909, Sikorski got married…"/>
          <p:cNvSpPr txBox="1"/>
          <p:nvPr/>
        </p:nvSpPr>
        <p:spPr>
          <a:xfrm>
            <a:off x="1041959" y="4136065"/>
            <a:ext cx="15095266" cy="242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09600" indent="-609600" algn="l">
              <a:spcBef>
                <a:spcPts val="5900"/>
              </a:spcBef>
              <a:buSzPct val="75000"/>
              <a:buChar char="•"/>
            </a:pPr>
            <a:r>
              <a:t>In 1909, Sikorski got married</a:t>
            </a:r>
          </a:p>
          <a:p>
            <a:pPr marL="609600" indent="-609600" algn="l">
              <a:spcBef>
                <a:spcPts val="5900"/>
              </a:spcBef>
              <a:buSzPct val="75000"/>
              <a:buChar char="•"/>
            </a:pPr>
            <a:r>
              <a:t>He had two children - one son and one daughter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Władysław Sikorski"/>
          <p:cNvSpPr txBox="1">
            <a:spLocks noGrp="1"/>
          </p:cNvSpPr>
          <p:nvPr>
            <p:ph type="title"/>
          </p:nvPr>
        </p:nvSpPr>
        <p:spPr>
          <a:xfrm>
            <a:off x="2173287" y="533400"/>
            <a:ext cx="19621501" cy="2290019"/>
          </a:xfrm>
          <a:prstGeom prst="rect">
            <a:avLst/>
          </a:prstGeom>
        </p:spPr>
        <p:txBody>
          <a:bodyPr/>
          <a:lstStyle/>
          <a:p>
            <a:r>
              <a:t>Władysław Sikorski</a:t>
            </a:r>
          </a:p>
        </p:txBody>
      </p:sp>
      <p:sp>
        <p:nvSpPr>
          <p:cNvPr id="147" name="He was:…"/>
          <p:cNvSpPr txBox="1"/>
          <p:nvPr/>
        </p:nvSpPr>
        <p:spPr>
          <a:xfrm>
            <a:off x="1191903" y="3693715"/>
            <a:ext cx="12213140" cy="943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5900"/>
              </a:spcBef>
              <a:defRPr sz="4600"/>
            </a:pPr>
            <a:r>
              <a:t>He was:</a:t>
            </a:r>
          </a:p>
          <a:p>
            <a:pPr marL="539261" indent="-539261" algn="l">
              <a:spcBef>
                <a:spcPts val="5900"/>
              </a:spcBef>
              <a:buSzPct val="75000"/>
              <a:buChar char="-"/>
              <a:defRPr sz="4600"/>
            </a:pPr>
            <a:r>
              <a:t>a Polish military man and politician </a:t>
            </a:r>
          </a:p>
          <a:p>
            <a:pPr marL="539261" indent="-539261" algn="l">
              <a:spcBef>
                <a:spcPts val="5900"/>
              </a:spcBef>
              <a:buSzPct val="75000"/>
              <a:buChar char="-"/>
              <a:defRPr sz="4600"/>
            </a:pPr>
            <a:r>
              <a:t>general of arms of the Polish Army</a:t>
            </a:r>
          </a:p>
          <a:p>
            <a:pPr marL="539261" indent="-539261" algn="l">
              <a:spcBef>
                <a:spcPts val="5900"/>
              </a:spcBef>
              <a:buSzPct val="75000"/>
              <a:buChar char="-"/>
              <a:defRPr sz="4600"/>
            </a:pPr>
            <a:r>
              <a:t>Commander-in-Chief of the Polish Armed Forces</a:t>
            </a:r>
          </a:p>
          <a:p>
            <a:pPr marL="539261" indent="-539261" algn="l">
              <a:spcBef>
                <a:spcPts val="5900"/>
              </a:spcBef>
              <a:buSzPct val="75000"/>
              <a:buChar char="-"/>
              <a:defRPr sz="4600"/>
            </a:pPr>
            <a:r>
              <a:t>Prime Minister of the Polish Government in Exile during World War II</a:t>
            </a:r>
          </a:p>
        </p:txBody>
      </p:sp>
      <p:grpSp>
        <p:nvGrpSpPr>
          <p:cNvPr id="150" name="OBRAZ-GENERAL-WLADYSLAW-SIKORSKI-NA-PLOTNIE-50x70.jpeg"/>
          <p:cNvGrpSpPr/>
          <p:nvPr/>
        </p:nvGrpSpPr>
        <p:grpSpPr>
          <a:xfrm>
            <a:off x="16438416" y="4789090"/>
            <a:ext cx="5517754" cy="7372351"/>
            <a:chOff x="0" y="0"/>
            <a:chExt cx="5517753" cy="7372350"/>
          </a:xfrm>
        </p:grpSpPr>
        <p:pic>
          <p:nvPicPr>
            <p:cNvPr id="149" name="OBRAZ-GENERAL-WLADYSLAW-SIKORSKI-NA-PLOTNIE-50x70.jpeg" descr="OBRAZ-GENERAL-WLADYSLAW-SIKORSKI-NA-PLOTNIE-50x70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900" y="50800"/>
              <a:ext cx="5339954" cy="714375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8" name="OBRAZ-GENERAL-WLADYSLAW-SIKORSKI-NA-PLOTNIE-50x70.jpeg" descr="OBRAZ-GENERAL-WLADYSLAW-SIKORSKI-NA-PLOTNIE-50x70.jpe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517754" cy="737235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World War I"/>
          <p:cNvSpPr txBox="1">
            <a:spLocks noGrp="1"/>
          </p:cNvSpPr>
          <p:nvPr>
            <p:ph type="title"/>
          </p:nvPr>
        </p:nvSpPr>
        <p:spPr>
          <a:xfrm>
            <a:off x="2381250" y="604837"/>
            <a:ext cx="19621500" cy="2758456"/>
          </a:xfrm>
          <a:prstGeom prst="rect">
            <a:avLst/>
          </a:prstGeom>
        </p:spPr>
        <p:txBody>
          <a:bodyPr/>
          <a:lstStyle/>
          <a:p>
            <a:r>
              <a:t>World War I</a:t>
            </a:r>
          </a:p>
        </p:txBody>
      </p:sp>
      <p:sp>
        <p:nvSpPr>
          <p:cNvPr id="153" name="After the outbreak of World War I, he was called up to the Austrian army, but soon after he decided to join the troops formed by Piłsudski.…"/>
          <p:cNvSpPr txBox="1"/>
          <p:nvPr/>
        </p:nvSpPr>
        <p:spPr>
          <a:xfrm>
            <a:off x="873876" y="4495872"/>
            <a:ext cx="13535408" cy="618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39261" indent="-539261" algn="l">
              <a:spcBef>
                <a:spcPts val="5900"/>
              </a:spcBef>
              <a:buSzPct val="75000"/>
              <a:buChar char="•"/>
              <a:defRPr sz="5000"/>
            </a:pPr>
            <a:r>
              <a:t>After the outbreak of World War I, he was called up to the Austrian army, but soon after he decided to join the troops formed by Piłsudski. </a:t>
            </a:r>
          </a:p>
          <a:p>
            <a:pPr marL="539261" indent="-539261" algn="l">
              <a:spcBef>
                <a:spcPts val="5900"/>
              </a:spcBef>
              <a:buSzPct val="75000"/>
              <a:buChar char="•"/>
              <a:defRPr sz="5000"/>
            </a:pPr>
            <a:r>
              <a:t>He was the chief of staff in the command of the Polish army, in charge of the activities of the "East" army located in Galicia.</a:t>
            </a:r>
          </a:p>
        </p:txBody>
      </p:sp>
      <p:grpSp>
        <p:nvGrpSpPr>
          <p:cNvPr id="156" name="Py9ktkqTURBXy9iNzUyNDY5YzE5ODgxMTMxYjVlOTkwYWFhOTE1NTFjMi5qcGVnkpUDAHDNEyzNCsmTBc0BpM0BLA.jpeg"/>
          <p:cNvGrpSpPr/>
          <p:nvPr/>
        </p:nvGrpSpPr>
        <p:grpSpPr>
          <a:xfrm>
            <a:off x="15467654" y="5483141"/>
            <a:ext cx="7797069" cy="5670935"/>
            <a:chOff x="0" y="0"/>
            <a:chExt cx="7797068" cy="5670934"/>
          </a:xfrm>
        </p:grpSpPr>
        <p:pic>
          <p:nvPicPr>
            <p:cNvPr id="155" name="Py9ktkqTURBXy9iNzUyNDY5YzE5ODgxMTMxYjVlOTkwYWFhOTE1NTFjMi5qcGVnkpUDAHDNEyzNCsmTBc0BpM0BLA.jpeg" descr="Py9ktkqTURBXy9iNzUyNDY5YzE5ODgxMTMxYjVlOTkwYWFhOTE1NTFjMi5qcGVnkpUDAHDNEyzNCsmTBc0BpM0BLA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900" y="50800"/>
              <a:ext cx="7619269" cy="544233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4" name="Py9ktkqTURBXy9iNzUyNDY5YzE5ODgxMTMxYjVlOTkwYWFhOTE1NTFjMi5qcGVnkpUDAHDNEyzNCsmTBc0BpM0BLA.jpeg" descr="Py9ktkqTURBXy9iNzUyNDY5YzE5ODgxMTMxYjVlOTkwYWFhOTE1NTFjMi5qcGVnkpUDAHDNEyzNCsmTBc0BpM0BLA.jpe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7797069" cy="567093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In 1919, Sikorski fought first in defense of Lviv, then Warsaw…"/>
          <p:cNvSpPr txBox="1"/>
          <p:nvPr/>
        </p:nvSpPr>
        <p:spPr>
          <a:xfrm>
            <a:off x="594289" y="5214143"/>
            <a:ext cx="12996765" cy="478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09600" indent="-609600" algn="l">
              <a:spcBef>
                <a:spcPts val="5900"/>
              </a:spcBef>
              <a:buSzPct val="75000"/>
              <a:buChar char="•"/>
            </a:pPr>
            <a:r>
              <a:t>In 1919, Sikorski fought first in defense of Lviv, then Warsaw</a:t>
            </a:r>
          </a:p>
          <a:p>
            <a:pPr marL="609600" indent="-609600" algn="l">
              <a:spcBef>
                <a:spcPts val="5900"/>
              </a:spcBef>
              <a:buSzPct val="75000"/>
              <a:buChar char="•"/>
            </a:pPr>
            <a:r>
              <a:t>In 1921, due to Sikorski's successful front decisions, he became a lieutenant general by appointment of Piłsudski</a:t>
            </a:r>
          </a:p>
        </p:txBody>
      </p:sp>
      <p:sp>
        <p:nvSpPr>
          <p:cNvPr id="159" name="After World War I"/>
          <p:cNvSpPr txBox="1">
            <a:spLocks noGrp="1"/>
          </p:cNvSpPr>
          <p:nvPr>
            <p:ph type="title"/>
          </p:nvPr>
        </p:nvSpPr>
        <p:spPr>
          <a:xfrm>
            <a:off x="2959100" y="-585788"/>
            <a:ext cx="19621500" cy="4648201"/>
          </a:xfrm>
          <a:prstGeom prst="rect">
            <a:avLst/>
          </a:prstGeom>
        </p:spPr>
        <p:txBody>
          <a:bodyPr/>
          <a:lstStyle/>
          <a:p>
            <a:r>
              <a:t>After World War I</a:t>
            </a:r>
          </a:p>
        </p:txBody>
      </p:sp>
      <p:grpSp>
        <p:nvGrpSpPr>
          <p:cNvPr id="162" name="Sikorski_1920_5_Armia_Wkra.jpg"/>
          <p:cNvGrpSpPr/>
          <p:nvPr/>
        </p:nvGrpSpPr>
        <p:grpSpPr>
          <a:xfrm>
            <a:off x="15153814" y="7139689"/>
            <a:ext cx="8357034" cy="4958925"/>
            <a:chOff x="0" y="0"/>
            <a:chExt cx="8357033" cy="4958923"/>
          </a:xfrm>
        </p:grpSpPr>
        <p:pic>
          <p:nvPicPr>
            <p:cNvPr id="161" name="Sikorski_1920_5_Armia_Wkra.jpg" descr="Sikorski_1920_5_Armia_Wkr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900" y="50800"/>
              <a:ext cx="8179234" cy="473032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0" name="Sikorski_1920_5_Armia_Wkra.jpg" descr="Sikorski_1920_5_Armia_Wkra.jp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8357034" cy="495892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After World War I"/>
          <p:cNvSpPr txBox="1">
            <a:spLocks noGrp="1"/>
          </p:cNvSpPr>
          <p:nvPr>
            <p:ph type="title"/>
          </p:nvPr>
        </p:nvSpPr>
        <p:spPr>
          <a:xfrm>
            <a:off x="1905000" y="604837"/>
            <a:ext cx="19621500" cy="2781431"/>
          </a:xfrm>
          <a:prstGeom prst="rect">
            <a:avLst/>
          </a:prstGeom>
        </p:spPr>
        <p:txBody>
          <a:bodyPr/>
          <a:lstStyle/>
          <a:p>
            <a:r>
              <a:t>After World War I</a:t>
            </a:r>
          </a:p>
        </p:txBody>
      </p:sp>
      <p:sp>
        <p:nvSpPr>
          <p:cNvPr id="165" name="After the tragic death of Gabriel Narutowicz in 1922, Sikorski became prime minister as well as minister of the interior…"/>
          <p:cNvSpPr txBox="1"/>
          <p:nvPr/>
        </p:nvSpPr>
        <p:spPr>
          <a:xfrm>
            <a:off x="755023" y="4570794"/>
            <a:ext cx="12725434" cy="557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09600" indent="-609600" algn="l">
              <a:spcBef>
                <a:spcPts val="5900"/>
              </a:spcBef>
              <a:buSzPct val="75000"/>
              <a:buChar char="•"/>
            </a:pPr>
            <a:r>
              <a:t>After the tragic death of Gabriel Narutowicz in 1922, Sikorski became prime minister as well as minister of the interior</a:t>
            </a:r>
          </a:p>
          <a:p>
            <a:pPr marL="609600" indent="-609600" algn="l">
              <a:spcBef>
                <a:spcPts val="5900"/>
              </a:spcBef>
              <a:buSzPct val="75000"/>
              <a:buChar char="•"/>
            </a:pPr>
            <a:r>
              <a:t>In S. Grabski's office, he was the minister of military affairs</a:t>
            </a:r>
          </a:p>
        </p:txBody>
      </p:sp>
      <p:grpSp>
        <p:nvGrpSpPr>
          <p:cNvPr id="168" name="Sikorski_1920_Wkra.jpg"/>
          <p:cNvGrpSpPr/>
          <p:nvPr/>
        </p:nvGrpSpPr>
        <p:grpSpPr>
          <a:xfrm>
            <a:off x="15519719" y="6176272"/>
            <a:ext cx="7397919" cy="5471782"/>
            <a:chOff x="0" y="0"/>
            <a:chExt cx="7397918" cy="5471781"/>
          </a:xfrm>
        </p:grpSpPr>
        <p:pic>
          <p:nvPicPr>
            <p:cNvPr id="167" name="Sikorski_1920_Wkra.jpg" descr="Sikorski_1920_Wkr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900" y="50800"/>
              <a:ext cx="7220119" cy="524318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6" name="Sikorski_1920_Wkra.jpg" descr="Sikorski_1920_Wkra.jp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7397919" cy="547178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</Words>
  <Application>Microsoft Office PowerPoint</Application>
  <PresentationFormat>Niestandardowy</PresentationFormat>
  <Paragraphs>36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Helvetica</vt:lpstr>
      <vt:lpstr>Helvetica Light</vt:lpstr>
      <vt:lpstr>Helvetica Neue</vt:lpstr>
      <vt:lpstr>Gradient</vt:lpstr>
      <vt:lpstr>11 listopada</vt:lpstr>
      <vt:lpstr>Władysław Sikorski</vt:lpstr>
      <vt:lpstr>What was next? Education</vt:lpstr>
      <vt:lpstr>What was next? Education</vt:lpstr>
      <vt:lpstr>Family</vt:lpstr>
      <vt:lpstr>Władysław Sikorski</vt:lpstr>
      <vt:lpstr>World War I</vt:lpstr>
      <vt:lpstr>After World War I</vt:lpstr>
      <vt:lpstr>After World War I</vt:lpstr>
      <vt:lpstr>World War II</vt:lpstr>
      <vt:lpstr>Death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listopada</dc:title>
  <dc:creator>Sylwia</dc:creator>
  <cp:lastModifiedBy>Sylwia Pacułt</cp:lastModifiedBy>
  <cp:revision>1</cp:revision>
  <dcterms:modified xsi:type="dcterms:W3CDTF">2020-11-10T12:45:23Z</dcterms:modified>
</cp:coreProperties>
</file>