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2" r:id="rId7"/>
    <p:sldId id="261" r:id="rId8"/>
    <p:sldId id="264" r:id="rId9"/>
    <p:sldId id="266" r:id="rId10"/>
    <p:sldId id="265" r:id="rId11"/>
    <p:sldId id="258" r:id="rId12"/>
    <p:sldId id="267" r:id="rId13"/>
    <p:sldId id="268" r:id="rId14"/>
    <p:sldId id="269" r:id="rId15"/>
    <p:sldId id="270" r:id="rId16"/>
    <p:sldId id="272" r:id="rId17"/>
    <p:sldId id="273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996D86-1DB4-4D60-930C-EF72B4A71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16152D1-877C-4A0D-A994-7BDDAF66E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5D51BA-FAF3-48CE-9EF8-BCD52964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4861F-48EF-4FB7-828D-3547E692BE3E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3E05501-4268-4F2B-A1FB-A0C74AD76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868EDF5-440F-4A74-8508-B62D1EC9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2262-88E9-4539-85FF-989FF5E3BF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5816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A6026B-4DEF-4141-9718-22F7E8EE7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FF2F400-D35A-43CE-B44C-2EC99D9F6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7AA7255-28B5-4A68-9AD9-F2281F2BF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4861F-48EF-4FB7-828D-3547E692BE3E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B473C18-D998-4AB7-8566-3690A916D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D947D76-FE55-4FAD-8988-B8DC4725F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2262-88E9-4539-85FF-989FF5E3BF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07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7A1CB40-CFF5-43FE-B29E-CDD698875C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D7CE764-94F7-4E74-9D30-2A5870D18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0E391A4-7589-4E40-A6D9-0E6B8A12A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4861F-48EF-4FB7-828D-3547E692BE3E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91FAD8-9473-4E14-B58B-13D9B3B4D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536E76-EB12-40A3-B13C-FCB159E5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2262-88E9-4539-85FF-989FF5E3BF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188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C1B59A-5D7D-40E0-8937-CF737F08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8EDE66-1FF0-4830-B7FC-31D6F88DC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B0B8CB-3134-4519-A737-F2D57FD25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4861F-48EF-4FB7-828D-3547E692BE3E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424CCC4-3F3E-412A-A3C0-62089953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66F5F9-D8BC-4B81-AC85-2C0495BB4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2262-88E9-4539-85FF-989FF5E3BF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618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0F99A9-3B69-44D2-9E5F-8E52E830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F2D3C6C-A16A-4FB2-8B1B-841FA8DA8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EEBAED3-2226-4F4D-B733-7F09FC905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4861F-48EF-4FB7-828D-3547E692BE3E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AEA720-D701-4A40-B717-E5B4BB2A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1DBD12B-C6C4-4BAB-B3C1-7540BAD0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2262-88E9-4539-85FF-989FF5E3BF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4619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9D7EFC-2A2F-4E53-8D14-6C089986A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477619-C3B5-4864-8346-A079D4391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208D1B4-BF60-4BFC-BD34-C82476E561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23F1E93-5837-4252-8A11-2E9BF8A0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4861F-48EF-4FB7-828D-3547E692BE3E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1D3ADA9-E2FB-4BCB-AA13-A66835C2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44E6464-CCED-42AD-92B9-86BEE64D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2262-88E9-4539-85FF-989FF5E3BF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6274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58BD43-8CF0-4D93-A6C5-42940F2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B707BD4-27DF-4547-BECF-F519BACC6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C5402A7-26DD-4FF2-966E-54BBAC5BE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9F883D8-FC76-44A5-9485-89B2DC1B3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FD7B732-34CE-457C-A5C4-4ECF3FBFD0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1E66269-0CA6-48F5-9C05-78EB14912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4861F-48EF-4FB7-828D-3547E692BE3E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AA01123-484D-4AD7-894F-22E753218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BD3947F-91C8-43D2-972C-C2B6E52C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2262-88E9-4539-85FF-989FF5E3BF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30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4CA6A7-6F84-48C3-A6B2-E06A5861A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C81D17E-2765-4194-97A9-C38421327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4861F-48EF-4FB7-828D-3547E692BE3E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A223FB9-9D53-4876-8488-4E20583CD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010A716-55E2-4971-94F9-A598D0E9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2262-88E9-4539-85FF-989FF5E3BF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173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A317525-372A-4EC4-B8AE-C6245AE9B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4861F-48EF-4FB7-828D-3547E692BE3E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DC3301A-D453-42C6-8868-3AFAD902D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8E94654-97F0-4BE8-8E7F-84C5E2E3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2262-88E9-4539-85FF-989FF5E3BF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573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CF655B-8C6B-4533-8214-4EEACA991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C2A9EC-9E13-456B-BED3-6A19574B7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CDC5F4C-45D6-4672-89FE-CE5F18B01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2C5EDF7-BB04-4479-A036-B33B5964A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4861F-48EF-4FB7-828D-3547E692BE3E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5B5B175-FF11-4283-A908-5974DCE24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C3B9C7A-4B64-4022-BB00-2D918B26E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2262-88E9-4539-85FF-989FF5E3BF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869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8EB5CB-9396-45FC-9E0D-E44F35F75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AA0C2E5-51D8-455E-BA80-6FD0C4AF65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F673484-821C-4F60-AC28-D8FDD58D8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9838EF6-AE06-4CE3-B4B7-BCFB560C7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4861F-48EF-4FB7-828D-3547E692BE3E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999CD11-A2F8-4BB6-8A40-2B240512E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5F3593F-7050-47A8-A5F4-084FC1572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2262-88E9-4539-85FF-989FF5E3BF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273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64ED3DA-E023-445B-A8CF-C215CF33E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4BB64E5-4202-48AD-9D3B-479645577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441E319-01E6-4AF6-A767-2F03E499A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4861F-48EF-4FB7-828D-3547E692BE3E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E19E69-E62D-47D2-96AB-CE0D849FB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754932-24D7-4F6A-B954-A1958AC75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72262-88E9-4539-85FF-989FF5E3BF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648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3903D0C0-E520-43EB-BDA6-9AA67BB56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036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D428C363-CAB5-417E-9D16-5A29A9E7A6AE}"/>
              </a:ext>
            </a:extLst>
          </p:cNvPr>
          <p:cNvSpPr/>
          <p:nvPr/>
        </p:nvSpPr>
        <p:spPr>
          <a:xfrm>
            <a:off x="-1415844" y="935026"/>
            <a:ext cx="100657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DAWNIEJ…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CB364B12-FC65-43F5-8005-9D02FAE8B7D0}"/>
              </a:ext>
            </a:extLst>
          </p:cNvPr>
          <p:cNvSpPr/>
          <p:nvPr/>
        </p:nvSpPr>
        <p:spPr>
          <a:xfrm>
            <a:off x="6917014" y="2505669"/>
            <a:ext cx="23498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DZIŚ…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068A5BDA-0867-42ED-85FD-632862A75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425" y="1961944"/>
            <a:ext cx="4220164" cy="2934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64FB7FB-9882-4F14-B9BB-4E9A928F2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342" y="3532590"/>
            <a:ext cx="4239217" cy="2934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51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689926-F369-4DC0-8CBC-FAAEFE9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6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50EE810F-B431-4B56-9998-F4079100556E}"/>
              </a:ext>
            </a:extLst>
          </p:cNvPr>
          <p:cNvSpPr/>
          <p:nvPr/>
        </p:nvSpPr>
        <p:spPr>
          <a:xfrm>
            <a:off x="3232524" y="214302"/>
            <a:ext cx="572695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</a:p>
          <a:p>
            <a:pPr algn="ctr"/>
            <a:r>
              <a:rPr lang="pl-PL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ROZPOCZĘCIE BUDOWY</a:t>
            </a:r>
          </a:p>
          <a:p>
            <a:pPr algn="ctr"/>
            <a:r>
              <a:rPr lang="pl-PL" sz="4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HALI SPORTOWEJ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4104ED-94B9-4992-BD58-2A7F205B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630" y="3178557"/>
            <a:ext cx="4591691" cy="283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5B244DE-DFBA-4137-BEA6-AB8287B0C70E}"/>
              </a:ext>
            </a:extLst>
          </p:cNvPr>
          <p:cNvSpPr/>
          <p:nvPr/>
        </p:nvSpPr>
        <p:spPr>
          <a:xfrm>
            <a:off x="152001" y="2612821"/>
            <a:ext cx="5943999" cy="3970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CZERWCA 2010 ROKU OBYŁO SIĘ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UROCZYSTE WMUROWANIE „AKTU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EREKCYJNEGO POD BUDOWĘ HALI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SPORTOWEJ PRZY LICEUM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OGÓLNOKSZTAŁCĄCYM IM. MARII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DĄBROWSKIEJ W ŻUROMINIE”</a:t>
            </a:r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RUSZYŁA PEŁNĄ PARĄ, A JEJ 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KONIEC ZAPLANOWANY ZOSTAŁ NA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POŁOWĘ 20</a:t>
            </a:r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ROKU.</a:t>
            </a:r>
            <a:endParaRPr lang="pl-PL" sz="28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2413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689926-F369-4DC0-8CBC-FAAEFE9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6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FD738597-D745-4A4A-A9DD-372AD0E1337F}"/>
              </a:ext>
            </a:extLst>
          </p:cNvPr>
          <p:cNvSpPr/>
          <p:nvPr/>
        </p:nvSpPr>
        <p:spPr>
          <a:xfrm>
            <a:off x="2842609" y="263464"/>
            <a:ext cx="65067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</a:p>
          <a:p>
            <a:pPr algn="ctr"/>
            <a:r>
              <a:rPr lang="pl-PL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40-LECIE ISTNIENIA SZKOŁY</a:t>
            </a:r>
            <a:endParaRPr lang="pl-PL" sz="4400" b="1" cap="none" spc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E3502C-DD57-41D0-BB52-B1A83F1A4948}"/>
              </a:ext>
            </a:extLst>
          </p:cNvPr>
          <p:cNvSpPr/>
          <p:nvPr/>
        </p:nvSpPr>
        <p:spPr>
          <a:xfrm>
            <a:off x="5936195" y="2305615"/>
            <a:ext cx="6087179" cy="3970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40-LECIE ISTNIENIA SZKOŁY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 ODDANIE (ZGODNIE Z PLANEM)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HALI SPORTOWEJ DO UŻYTKU.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FUNKCJĘ KIEROWNIKA PEŁNI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DO DZIŚ MGR DOMINIK STOPCZYŃSKI.</a:t>
            </a:r>
          </a:p>
          <a:p>
            <a:pPr algn="ctr"/>
            <a:endParaRPr lang="pl-PL" sz="28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LICEUM OGÓLNOKSZTAŁCĄCE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UKOŃCZYŁO 5209 OSÓB. ŚWIADECTWO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DOJRZAŁOŚCI OTRZYMAŁO 5027.</a:t>
            </a:r>
            <a:endParaRPr lang="pl-PL" sz="28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207CE34-7833-4807-9EAC-E548689CC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0" y="2414105"/>
            <a:ext cx="4785630" cy="3405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082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689926-F369-4DC0-8CBC-FAAEFE9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6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E7061B4-7360-4462-BDAB-BC5E86626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075" y="180521"/>
            <a:ext cx="4601217" cy="6496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2D1A8AAD-310D-46F6-9D61-51911B440FCC}"/>
              </a:ext>
            </a:extLst>
          </p:cNvPr>
          <p:cNvSpPr/>
          <p:nvPr/>
        </p:nvSpPr>
        <p:spPr>
          <a:xfrm>
            <a:off x="341604" y="1012953"/>
            <a:ext cx="5754396" cy="48320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LICEUM UCZĘSZCZA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OBECNIE 378 UCZNIÓW.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MAJĄ ONI DO WYBORU TRZY-CZTERY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KLASY Z RÓŻNYMI PRZEDMIOTAMI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KSZTAŁCENIA W ZAKRESIE</a:t>
            </a:r>
            <a:endParaRPr lang="pl-PL" sz="28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ROZSZERZONYM.</a:t>
            </a:r>
          </a:p>
          <a:p>
            <a:pPr algn="ctr"/>
            <a:endParaRPr lang="pl-PL" sz="28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ORGANIZOWANE </a:t>
            </a:r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SĄ DLA NICH:</a:t>
            </a:r>
            <a:b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WYCIECZKI, RAJDY, BIWAKI, WYJŚCIA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KINA, WYJAZDY NA NARTY, 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PIELGRZYMKI I INNE.</a:t>
            </a:r>
          </a:p>
        </p:txBody>
      </p:sp>
    </p:spTree>
    <p:extLst>
      <p:ext uri="{BB962C8B-B14F-4D97-AF65-F5344CB8AC3E}">
        <p14:creationId xmlns:p14="http://schemas.microsoft.com/office/powerpoint/2010/main" val="1512032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689926-F369-4DC0-8CBC-FAAEFE9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6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18AEED98-0787-4893-A230-DA9B34282919}"/>
              </a:ext>
            </a:extLst>
          </p:cNvPr>
          <p:cNvSpPr/>
          <p:nvPr/>
        </p:nvSpPr>
        <p:spPr>
          <a:xfrm>
            <a:off x="336281" y="892728"/>
            <a:ext cx="11519436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MŁODZIEŻ NASZEJ SZKOŁY BIERZE LICZNIE UDZIAŁ W RÓŻNYCH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OLIMPIADACH I KONKURSACH PRZEDMIOTOWYCH, OSIĄGAJĄC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NICH TYTUŁ FINALISTY I LAUREATA.</a:t>
            </a:r>
          </a:p>
          <a:p>
            <a:pPr algn="ctr"/>
            <a:endParaRPr lang="pl-PL" sz="28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UCZNIOWIE NASZEJ SZKOŁY TO TAKŻE STYPENDYŚCI PREZESA RADY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MINISTRÓW, STYPENDYŚCI UNIJNI, A TA</a:t>
            </a:r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KŻE STAROSTY ŻUROMIŃSKIEGO.</a:t>
            </a:r>
          </a:p>
          <a:p>
            <a:pPr algn="ctr"/>
            <a:endParaRPr lang="pl-PL" sz="28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ABSOLWENCI LICEUM UZYSKUJĄ NAJWYŻSZE WYNIKI Z EGZAMINU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MATURALNEGO W POWIECIE ŻUROMIŃSKIM I DOSTAJĄ SIĘ NA PRESTIŻOWE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UCZELNIE W KRAJU.</a:t>
            </a:r>
          </a:p>
        </p:txBody>
      </p:sp>
    </p:spTree>
    <p:extLst>
      <p:ext uri="{BB962C8B-B14F-4D97-AF65-F5344CB8AC3E}">
        <p14:creationId xmlns:p14="http://schemas.microsoft.com/office/powerpoint/2010/main" val="1547039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689926-F369-4DC0-8CBC-FAAEFE9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6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10BA247-B579-478A-93F8-CED4C7F3B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509" y="656838"/>
            <a:ext cx="3715268" cy="277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7C04450-DFA7-4A58-B82C-60DF31AE3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190" y="1514208"/>
            <a:ext cx="2467319" cy="3829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2D90791-F1D5-46BF-8B32-8563A4E77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888" y="3452337"/>
            <a:ext cx="4572638" cy="298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3FE6575C-8518-4DF8-BFC5-E0128E12EBCD}"/>
              </a:ext>
            </a:extLst>
          </p:cNvPr>
          <p:cNvSpPr/>
          <p:nvPr/>
        </p:nvSpPr>
        <p:spPr>
          <a:xfrm>
            <a:off x="-4600262" y="1044370"/>
            <a:ext cx="1489463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SZKOLE PRACUJE ŁĄCZNIE 48 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NAUCZYCIELI PRZEDMIOTU I INNYCH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PRACOWNIKÓW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OBSŁUGI I ADMINISTRACJI</a:t>
            </a:r>
            <a:endParaRPr lang="pl-PL" sz="28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C9CB52B9-9F20-4C84-8E21-7F862F8F50C9}"/>
              </a:ext>
            </a:extLst>
          </p:cNvPr>
          <p:cNvSpPr/>
          <p:nvPr/>
        </p:nvSpPr>
        <p:spPr>
          <a:xfrm>
            <a:off x="107886" y="3904621"/>
            <a:ext cx="4554901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UCZNIOWIE MOGĄ RÓWNIEŻ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LICZYĆ NA POMOC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PSYCHOLOGA SZKOLNEGO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PIELĘGNIARKI ORAZ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DORADCY ZAWODOWEGO</a:t>
            </a:r>
          </a:p>
        </p:txBody>
      </p:sp>
    </p:spTree>
    <p:extLst>
      <p:ext uri="{BB962C8B-B14F-4D97-AF65-F5344CB8AC3E}">
        <p14:creationId xmlns:p14="http://schemas.microsoft.com/office/powerpoint/2010/main" val="3957767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689926-F369-4DC0-8CBC-FAAEFE9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6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B1B2208-D6C7-4CC7-985F-E5C5F547EC3F}"/>
              </a:ext>
            </a:extLst>
          </p:cNvPr>
          <p:cNvSpPr/>
          <p:nvPr/>
        </p:nvSpPr>
        <p:spPr>
          <a:xfrm>
            <a:off x="591256" y="1354485"/>
            <a:ext cx="11009488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DZIĘKI STARANIOM DYREKCJI CAŁY CZAS JEST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MODERNIZOWA I UNOWOCZEŚNIANA,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ABY MOGŁA SPROSTAĆ WYZWANIOM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NOWOCZESNEJ I ATRAKCYJNEJ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PLACÓWKI MOGĄCEJ KONKUROWAĆ Z NAJLEPSZYMI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OŚRODKAMI W KRAJU.</a:t>
            </a:r>
          </a:p>
          <a:p>
            <a:pPr algn="ctr"/>
            <a:endParaRPr lang="pl-PL" sz="28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PLANACH JEST BUDOWA BOISKA WIELOFUNKCYJNEGO ORAZ BASENU,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TEJ OSTATNIEJ PROPOZYCJI INWESTYCJI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POCZYNIONO JUŻ PIERWSZE KROKI (ZLECENIE REALIZACJI PROJEKTU). </a:t>
            </a:r>
            <a:endParaRPr lang="pl-PL" sz="28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5292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689926-F369-4DC0-8CBC-FAAEFE9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6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408D785-1924-4A5A-9E39-CAFF0FE3D739}"/>
              </a:ext>
            </a:extLst>
          </p:cNvPr>
          <p:cNvSpPr/>
          <p:nvPr/>
        </p:nvSpPr>
        <p:spPr>
          <a:xfrm>
            <a:off x="3254901" y="361786"/>
            <a:ext cx="56821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W OBIEKTYWIE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D5DD115-FFD1-41A4-929B-7E95BE1DA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516" y="1289692"/>
            <a:ext cx="4047253" cy="242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24D5FA0-77DE-456A-9B86-6BAA393E1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515" y="3900756"/>
            <a:ext cx="4047253" cy="2694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4F75733-21F9-4DD7-B33C-6A2618038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224" y="3900756"/>
            <a:ext cx="4047252" cy="2684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8CF56AE-38D3-442A-A845-BF96F1330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223" y="1289692"/>
            <a:ext cx="4047253" cy="2433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1304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689926-F369-4DC0-8CBC-FAAEFE9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6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408D785-1924-4A5A-9E39-CAFF0FE3D739}"/>
              </a:ext>
            </a:extLst>
          </p:cNvPr>
          <p:cNvSpPr/>
          <p:nvPr/>
        </p:nvSpPr>
        <p:spPr>
          <a:xfrm>
            <a:off x="3254901" y="361786"/>
            <a:ext cx="56821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W OBIEKTYWIE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8C858B3-9059-4B33-B352-346012224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570" y="1320201"/>
            <a:ext cx="3985894" cy="2525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6B2A8E1-7C12-4AF5-8208-CDF8F1B5A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570" y="4057058"/>
            <a:ext cx="3985894" cy="2525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18CEDB6-D53B-4CB7-8EA9-8946274B2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466" y="1320201"/>
            <a:ext cx="3912819" cy="2525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C439C07-86A6-46E2-821F-B843BA8E7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467" y="4080184"/>
            <a:ext cx="3912818" cy="2501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8F89201-0B22-4A3E-AD46-55E8B4896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4405" y="2593315"/>
            <a:ext cx="2415121" cy="2375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748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689926-F369-4DC0-8CBC-FAAEFE9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6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D94720-AB05-4A5B-90B3-88DAF4DF097A}"/>
              </a:ext>
            </a:extLst>
          </p:cNvPr>
          <p:cNvSpPr/>
          <p:nvPr/>
        </p:nvSpPr>
        <p:spPr>
          <a:xfrm>
            <a:off x="2471738" y="184806"/>
            <a:ext cx="7248523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1972</a:t>
            </a:r>
          </a:p>
          <a:p>
            <a:pPr algn="ctr"/>
            <a:r>
              <a:rPr lang="pl-PL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ROK, W KTÓRYM POWSTAJE</a:t>
            </a:r>
            <a:br>
              <a:rPr lang="pl-PL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LICEUM OGÓLNOKSZTAŁCĄCE </a:t>
            </a:r>
          </a:p>
          <a:p>
            <a:pPr algn="ctr"/>
            <a:r>
              <a:rPr lang="pl-PL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ŻUROMINIE</a:t>
            </a:r>
            <a:endParaRPr lang="pl-PL" sz="4400" b="1" cap="none" spc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53288A9-B898-4348-8C8B-CDBC82C54BE2}"/>
              </a:ext>
            </a:extLst>
          </p:cNvPr>
          <p:cNvSpPr txBox="1"/>
          <p:nvPr/>
        </p:nvSpPr>
        <p:spPr>
          <a:xfrm>
            <a:off x="314632" y="3157113"/>
            <a:ext cx="117102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POKONANIU LICZNYCH TRUDNOŚCI, DZIĘKI ADAPTACJI STAREGO BUDYNKU PRZY KOŚCIELE ORAZ ZAANGAŻOWANIU INSPEKTORA SZKOŁY PANA STANISŁAWA DRZĄDZEWSKIEGO, WIOSNĄ TEGO ROKU POWOŁANE ZOSTAJE DO ŻYCIA LICEUM.</a:t>
            </a:r>
          </a:p>
          <a:p>
            <a:endParaRPr lang="pl-PL" sz="2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EGZAMINÓW WSTĘPNYCH, KTÓRE ODBYŁY SIĘ W LICEUM W BIEŻUNIU PRZYSTĄPIŁO 118 KANDYDATÓW, DO PIERWSZEJ KLASY PRZYJĘTO 108 UCZNIÓW.</a:t>
            </a:r>
          </a:p>
          <a:p>
            <a:endParaRPr lang="pl-PL" sz="2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STANOWISKO DYREKTORA SZKOŁY</a:t>
            </a:r>
          </a:p>
          <a:p>
            <a:r>
              <a:rPr lang="pl-PL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OBJĘŁA MGR JANINA SŁOWIKOWSKA</a:t>
            </a:r>
          </a:p>
        </p:txBody>
      </p:sp>
    </p:spTree>
    <p:extLst>
      <p:ext uri="{BB962C8B-B14F-4D97-AF65-F5344CB8AC3E}">
        <p14:creationId xmlns:p14="http://schemas.microsoft.com/office/powerpoint/2010/main" val="261875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689926-F369-4DC0-8CBC-FAAEFE9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6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F7316A3-6E30-490E-8686-BC33DC21C044}"/>
              </a:ext>
            </a:extLst>
          </p:cNvPr>
          <p:cNvSpPr/>
          <p:nvPr/>
        </p:nvSpPr>
        <p:spPr>
          <a:xfrm>
            <a:off x="2232987" y="137711"/>
            <a:ext cx="772602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WRZEŚNIA 1972</a:t>
            </a:r>
          </a:p>
          <a:p>
            <a:pPr algn="ctr"/>
            <a:r>
              <a:rPr lang="pl-PL" sz="4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UROCZYSTE ROZPOCZĘCIE ROKU</a:t>
            </a:r>
          </a:p>
          <a:p>
            <a:pPr algn="ctr"/>
            <a:r>
              <a:rPr lang="pl-PL" sz="4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SZKOLNEGO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6BCE78B-9C3F-46A1-9B4B-58816F033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02" y="2399079"/>
            <a:ext cx="4906060" cy="316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BF539BB-304D-4AAF-8ACC-35FA144CBF37}"/>
              </a:ext>
            </a:extLst>
          </p:cNvPr>
          <p:cNvSpPr/>
          <p:nvPr/>
        </p:nvSpPr>
        <p:spPr>
          <a:xfrm>
            <a:off x="6133954" y="2641621"/>
            <a:ext cx="4905767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UROCZYSTOŚĆ ODBYŁA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SIĘ W SALI KINA „TON”.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SYMBOLICZNEGO ODSŁONIĘCIA</a:t>
            </a:r>
            <a:b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TABLICY I PRZECIĘCIA WSTĘGI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DOKONAŁ WICEKURATOR</a:t>
            </a:r>
            <a:b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 TOMASZ CIPKOWSKI</a:t>
            </a:r>
            <a:endParaRPr lang="pl-PL" sz="28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EC80AD8-9E43-4A15-8488-FA94D3272F78}"/>
              </a:ext>
            </a:extLst>
          </p:cNvPr>
          <p:cNvSpPr/>
          <p:nvPr/>
        </p:nvSpPr>
        <p:spPr>
          <a:xfrm>
            <a:off x="-39787" y="5594203"/>
            <a:ext cx="61737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4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1974 – WYSTĘP PIERWSZEGO LICEALNEGO</a:t>
            </a:r>
          </a:p>
          <a:p>
            <a:pPr algn="ctr"/>
            <a:r>
              <a:rPr lang="pl-PL" sz="2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CHÓRU PODCZAS AKADEMII SZKOLNEJ</a:t>
            </a:r>
          </a:p>
          <a:p>
            <a:pPr algn="ctr"/>
            <a:r>
              <a:rPr lang="pl-PL" sz="2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KINIE „TON”</a:t>
            </a:r>
          </a:p>
        </p:txBody>
      </p:sp>
    </p:spTree>
    <p:extLst>
      <p:ext uri="{BB962C8B-B14F-4D97-AF65-F5344CB8AC3E}">
        <p14:creationId xmlns:p14="http://schemas.microsoft.com/office/powerpoint/2010/main" val="3455777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689926-F369-4DC0-8CBC-FAAEFE9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6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E0D9184-2448-491B-B20F-F5A3ABAC4892}"/>
              </a:ext>
            </a:extLst>
          </p:cNvPr>
          <p:cNvSpPr/>
          <p:nvPr/>
        </p:nvSpPr>
        <p:spPr>
          <a:xfrm>
            <a:off x="1715730" y="314633"/>
            <a:ext cx="876054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1973</a:t>
            </a:r>
          </a:p>
          <a:p>
            <a:pPr algn="ctr"/>
            <a:r>
              <a:rPr lang="pl-PL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ROZPOCZĘCIA STARAŃ O NOWY</a:t>
            </a:r>
          </a:p>
          <a:p>
            <a:pPr algn="ctr"/>
            <a:r>
              <a:rPr lang="pl-PL" sz="4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BUDYNEK SZKOŁY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CD4DD24-004C-4B73-B00A-14B09D94D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94" y="2752924"/>
            <a:ext cx="4753638" cy="341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C5D3B1EC-0BCE-4DA5-A35B-E7B6640E9BF5}"/>
              </a:ext>
            </a:extLst>
          </p:cNvPr>
          <p:cNvSpPr/>
          <p:nvPr/>
        </p:nvSpPr>
        <p:spPr>
          <a:xfrm>
            <a:off x="6398647" y="3124072"/>
            <a:ext cx="4173195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BUDOWĘ NOWEJ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SZKOŁY ROZPOCZĘTO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 ULICY WYZWOLENIA,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MIEJSCU GDZIE DO DZIŚ</a:t>
            </a:r>
          </a:p>
          <a:p>
            <a:pPr algn="ctr"/>
            <a:r>
              <a:rPr lang="pl-PL" sz="2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MIEŚCI SIĘ SIEDZIBA</a:t>
            </a:r>
          </a:p>
          <a:p>
            <a:pPr algn="ctr"/>
            <a:r>
              <a:rPr lang="pl-PL" sz="2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SZKOŁY.</a:t>
            </a:r>
            <a:endParaRPr lang="pl-PL" sz="28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4287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689926-F369-4DC0-8CBC-FAAEFE9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6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9C37A300-F6E2-4A83-AFF2-DC568DF19613}"/>
              </a:ext>
            </a:extLst>
          </p:cNvPr>
          <p:cNvSpPr/>
          <p:nvPr/>
        </p:nvSpPr>
        <p:spPr>
          <a:xfrm>
            <a:off x="1942330" y="74077"/>
            <a:ext cx="830733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WRZEŚNIA 1976</a:t>
            </a:r>
          </a:p>
          <a:p>
            <a:pPr algn="ctr"/>
            <a:r>
              <a:rPr lang="pl-PL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PIERWSZE ROZPOCZĘCIE ROKU</a:t>
            </a:r>
          </a:p>
          <a:p>
            <a:pPr algn="ctr"/>
            <a:r>
              <a:rPr lang="pl-PL" sz="4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SZKOLNEGO W NOWYM BUDYNKU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AD4EFC1-8A91-458C-B72E-FF1648AE8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40" y="2197735"/>
            <a:ext cx="5020376" cy="360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221C00F3-9661-4966-8BE8-D8860E5FAD21}"/>
              </a:ext>
            </a:extLst>
          </p:cNvPr>
          <p:cNvSpPr/>
          <p:nvPr/>
        </p:nvSpPr>
        <p:spPr>
          <a:xfrm>
            <a:off x="6468397" y="2895484"/>
            <a:ext cx="444352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1975</a:t>
            </a:r>
          </a:p>
          <a:p>
            <a:pPr algn="ctr"/>
            <a:r>
              <a:rPr lang="pl-PL" sz="36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DYREKTOREM</a:t>
            </a:r>
          </a:p>
          <a:p>
            <a:pPr algn="ctr"/>
            <a:r>
              <a:rPr lang="pl-PL" sz="36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SZKOŁY ZOSTAJE</a:t>
            </a:r>
          </a:p>
          <a:p>
            <a:pPr algn="ctr"/>
            <a:r>
              <a:rPr lang="pl-PL" sz="36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MGR REGINA WELENC</a:t>
            </a:r>
            <a:endParaRPr lang="pl-PL" sz="36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2D799F3B-1078-41F1-B067-663C5F29B8D7}"/>
              </a:ext>
            </a:extLst>
          </p:cNvPr>
          <p:cNvSpPr/>
          <p:nvPr/>
        </p:nvSpPr>
        <p:spPr>
          <a:xfrm>
            <a:off x="382549" y="5901557"/>
            <a:ext cx="54095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4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SYMBOLICZNE WBICIE GWOŹDZIA</a:t>
            </a:r>
          </a:p>
          <a:p>
            <a:pPr algn="ctr"/>
            <a:r>
              <a:rPr lang="pl-PL" sz="2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PRZEZ PANA TADEUSZA CZAJKOWSKIEGO</a:t>
            </a:r>
            <a:endParaRPr lang="pl-PL" sz="2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788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689926-F369-4DC0-8CBC-FAAEFE9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6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DCE2979E-EBE4-45AB-BFDD-47CE276E28F3}"/>
              </a:ext>
            </a:extLst>
          </p:cNvPr>
          <p:cNvSpPr/>
          <p:nvPr/>
        </p:nvSpPr>
        <p:spPr>
          <a:xfrm>
            <a:off x="1973717" y="273296"/>
            <a:ext cx="824456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PAŹDZIERNIK 1976</a:t>
            </a:r>
          </a:p>
          <a:p>
            <a:pPr algn="ctr"/>
            <a:r>
              <a:rPr lang="pl-PL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NADANIE SZKOLE IMIENIA PISARKI</a:t>
            </a:r>
            <a:br>
              <a:rPr lang="pl-PL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MARII DĄBROWSKIEJ</a:t>
            </a:r>
            <a:endParaRPr lang="pl-PL" sz="4400" b="1" cap="none" spc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E07426C-E831-4FFD-87AF-3EB131D96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416" y="2722647"/>
            <a:ext cx="5849166" cy="3705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023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689926-F369-4DC0-8CBC-FAAEFE9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6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EC6B55D-541B-4561-BF5F-B9E6C0224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286" y="519488"/>
            <a:ext cx="4610743" cy="3200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2D8E597-77B9-426B-ACC3-6F1F1DF42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662" y="2918560"/>
            <a:ext cx="4686954" cy="341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853AAAE3-F13A-4043-952B-14EA0E135F27}"/>
              </a:ext>
            </a:extLst>
          </p:cNvPr>
          <p:cNvSpPr/>
          <p:nvPr/>
        </p:nvSpPr>
        <p:spPr>
          <a:xfrm>
            <a:off x="541632" y="4260236"/>
            <a:ext cx="4667881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PRZEMÓWIENIA Z OKAZJI</a:t>
            </a:r>
          </a:p>
          <a:p>
            <a:pPr algn="ctr"/>
            <a:r>
              <a:rPr lang="pl-PL" sz="32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NADANIA IMIENIA SZKOLE</a:t>
            </a:r>
          </a:p>
          <a:p>
            <a:pPr algn="ctr"/>
            <a:r>
              <a:rPr lang="pl-PL" sz="32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WYŚWIĘCENIA</a:t>
            </a:r>
          </a:p>
          <a:p>
            <a:pPr algn="ctr"/>
            <a:r>
              <a:rPr lang="pl-PL" sz="32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SZTANDARU</a:t>
            </a:r>
            <a:endParaRPr lang="pl-PL" sz="32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5736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689926-F369-4DC0-8CBC-FAAEFE9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6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F718C9CA-A5F7-4E55-9C5F-441BF064BDBE}"/>
              </a:ext>
            </a:extLst>
          </p:cNvPr>
          <p:cNvSpPr/>
          <p:nvPr/>
        </p:nvSpPr>
        <p:spPr>
          <a:xfrm>
            <a:off x="1755324" y="283129"/>
            <a:ext cx="86813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DYREKTORZY SZKOŁY PO 1991 ROKU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1F37B5E-52E0-4847-858D-EE2713632CE1}"/>
              </a:ext>
            </a:extLst>
          </p:cNvPr>
          <p:cNvSpPr/>
          <p:nvPr/>
        </p:nvSpPr>
        <p:spPr>
          <a:xfrm>
            <a:off x="3057373" y="1492496"/>
            <a:ext cx="6234591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w latach </a:t>
            </a:r>
            <a:r>
              <a:rPr lang="pl-PL" sz="36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1991-1997</a:t>
            </a:r>
          </a:p>
          <a:p>
            <a:pPr algn="ctr"/>
            <a:r>
              <a:rPr lang="pl-PL" sz="36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M</a:t>
            </a:r>
            <a:r>
              <a:rPr lang="pl-PL" sz="36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gr Teresa Kaczmarczyk</a:t>
            </a:r>
          </a:p>
          <a:p>
            <a:pPr algn="ctr"/>
            <a:r>
              <a:rPr lang="pl-PL" sz="36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w latach </a:t>
            </a:r>
            <a:r>
              <a:rPr lang="pl-PL" sz="36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1997-1998</a:t>
            </a:r>
          </a:p>
          <a:p>
            <a:pPr algn="ctr"/>
            <a:r>
              <a:rPr lang="pl-PL" sz="36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Mgr Janusz Welenc</a:t>
            </a:r>
          </a:p>
          <a:p>
            <a:pPr algn="ctr"/>
            <a:r>
              <a:rPr lang="pl-PL" sz="36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w </a:t>
            </a:r>
            <a:r>
              <a:rPr lang="pl-PL" sz="36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</a:rPr>
              <a:t>1998-2019</a:t>
            </a:r>
          </a:p>
          <a:p>
            <a:pPr algn="ctr"/>
            <a:r>
              <a:rPr lang="pl-PL" sz="36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Mgr Wojciech Gralewski</a:t>
            </a:r>
          </a:p>
          <a:p>
            <a:pPr algn="ctr"/>
            <a:r>
              <a:rPr lang="pl-PL" sz="36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od </a:t>
            </a:r>
            <a:r>
              <a:rPr lang="pl-PL" sz="36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</a:rPr>
              <a:t>2019-do dziś</a:t>
            </a:r>
          </a:p>
          <a:p>
            <a:pPr algn="ctr"/>
            <a:r>
              <a:rPr lang="pl-PL" sz="36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Mgr Danuta Jadwiga Ryszewska</a:t>
            </a:r>
            <a:endParaRPr lang="pl-PL" sz="36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030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689926-F369-4DC0-8CBC-FAAEFE9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6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E2B9ABF-F594-4A0E-8F7C-D876CAD92480}"/>
              </a:ext>
            </a:extLst>
          </p:cNvPr>
          <p:cNvSpPr/>
          <p:nvPr/>
        </p:nvSpPr>
        <p:spPr>
          <a:xfrm>
            <a:off x="2372609" y="90693"/>
            <a:ext cx="744678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ROKU 2000</a:t>
            </a:r>
          </a:p>
          <a:p>
            <a:pPr algn="ctr"/>
            <a:r>
              <a:rPr lang="pl-PL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BUDYNEK SZKOŁY ZACZYNA SIĘ</a:t>
            </a:r>
          </a:p>
          <a:p>
            <a:pPr algn="ctr"/>
            <a:r>
              <a:rPr lang="pl-PL" sz="4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ZMIENIAĆ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5194C69-7F04-426B-9430-680479869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176" y="2888643"/>
            <a:ext cx="5134692" cy="3153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1F671D1D-43E5-470E-96B9-279C1FC84D31}"/>
              </a:ext>
            </a:extLst>
          </p:cNvPr>
          <p:cNvSpPr/>
          <p:nvPr/>
        </p:nvSpPr>
        <p:spPr>
          <a:xfrm>
            <a:off x="12668" y="2018428"/>
            <a:ext cx="6083332" cy="48936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4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POCZĄWSZY OD TEGO</a:t>
            </a:r>
          </a:p>
          <a:p>
            <a:pPr algn="ctr"/>
            <a:r>
              <a:rPr lang="pl-PL" sz="2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ROKU BUDYNEK</a:t>
            </a:r>
          </a:p>
          <a:p>
            <a:pPr algn="ctr"/>
            <a:r>
              <a:rPr lang="pl-PL" sz="24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</a:t>
            </a:r>
            <a:r>
              <a:rPr lang="pl-PL" sz="2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EUM ZACZYNA PRZECHODZIĆ</a:t>
            </a:r>
          </a:p>
          <a:p>
            <a:pPr algn="ctr"/>
            <a:r>
              <a:rPr lang="pl-PL" sz="24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ZASADNICZE REMONTY,</a:t>
            </a:r>
            <a:endParaRPr lang="pl-PL" sz="24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4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ZMIENIAJĄCE JEGO WIZERUNEK.</a:t>
            </a:r>
          </a:p>
          <a:p>
            <a:pPr algn="ctr"/>
            <a:endParaRPr lang="pl-PL" sz="24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4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NAJWAŻNIEJSZYCH ZALICZYĆ MOŻNA</a:t>
            </a:r>
            <a:r>
              <a:rPr lang="pl-PL" sz="2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pl-PL" sz="24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WYMIANĘ OKIEN I DACHU, PRZEBUDOW</a:t>
            </a:r>
            <a:r>
              <a:rPr lang="pl-PL" sz="2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Ę</a:t>
            </a:r>
          </a:p>
          <a:p>
            <a:pPr algn="ctr"/>
            <a:r>
              <a:rPr lang="pl-PL" sz="24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WEJŚCIA DO SZKOŁY, WYBURZENIE KOMINA</a:t>
            </a:r>
          </a:p>
          <a:p>
            <a:pPr algn="ctr"/>
            <a:r>
              <a:rPr lang="pl-PL" sz="2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ZMIANA SYSTEMU OGRZEWANIA,</a:t>
            </a:r>
          </a:p>
          <a:p>
            <a:pPr algn="ctr"/>
            <a:r>
              <a:rPr lang="pl-PL" sz="2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PRZEMALOWANIE FASADY BUDYNKU</a:t>
            </a:r>
          </a:p>
          <a:p>
            <a:pPr algn="ctr"/>
            <a:r>
              <a:rPr lang="pl-PL" sz="24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WRAZ Z WYMIANĄ OGRODZENIA </a:t>
            </a:r>
          </a:p>
          <a:p>
            <a:pPr algn="ctr"/>
            <a:r>
              <a:rPr lang="pl-PL" sz="24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NAWIERZCHNI WOKÓŁ BUDYNKU</a:t>
            </a:r>
          </a:p>
        </p:txBody>
      </p:sp>
    </p:spTree>
    <p:extLst>
      <p:ext uri="{BB962C8B-B14F-4D97-AF65-F5344CB8AC3E}">
        <p14:creationId xmlns:p14="http://schemas.microsoft.com/office/powerpoint/2010/main" val="292888035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Words>553</Words>
  <Application>Microsoft Office PowerPoint</Application>
  <PresentationFormat>Panoramiczny</PresentationFormat>
  <Paragraphs>136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Paweł Mendowski</dc:creator>
  <cp:lastModifiedBy>Paweł Mendowski</cp:lastModifiedBy>
  <cp:revision>7</cp:revision>
  <dcterms:created xsi:type="dcterms:W3CDTF">2022-04-05T11:38:07Z</dcterms:created>
  <dcterms:modified xsi:type="dcterms:W3CDTF">2022-04-06T18:25:07Z</dcterms:modified>
</cp:coreProperties>
</file>