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B71AC1F-6244-43DF-B9A1-C417DBA40FD6}" type="datetimeFigureOut">
              <a:rPr lang="sk-SK" smtClean="0"/>
              <a:t>18. 2. 2021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8B77A0C-4391-4F3D-9918-F249D6C4FA8C}" type="slidenum">
              <a:rPr lang="sk-SK" smtClean="0"/>
              <a:t>‹#›</a:t>
            </a:fld>
            <a:endParaRPr lang="sk-SK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22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AC1F-6244-43DF-B9A1-C417DBA40FD6}" type="datetimeFigureOut">
              <a:rPr lang="sk-SK" smtClean="0"/>
              <a:t>18. 2. 2021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7A0C-4391-4F3D-9918-F249D6C4FA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020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AC1F-6244-43DF-B9A1-C417DBA40FD6}" type="datetimeFigureOut">
              <a:rPr lang="sk-SK" smtClean="0"/>
              <a:t>18. 2. 2021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7A0C-4391-4F3D-9918-F249D6C4FA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194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AC1F-6244-43DF-B9A1-C417DBA40FD6}" type="datetimeFigureOut">
              <a:rPr lang="sk-SK" smtClean="0"/>
              <a:t>18. 2. 2021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7A0C-4391-4F3D-9918-F249D6C4FA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843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B71AC1F-6244-43DF-B9A1-C417DBA40FD6}" type="datetimeFigureOut">
              <a:rPr lang="sk-SK" smtClean="0"/>
              <a:t>18. 2. 2021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8B77A0C-4391-4F3D-9918-F249D6C4FA8C}" type="slidenum">
              <a:rPr lang="sk-SK" smtClean="0"/>
              <a:t>‹#›</a:t>
            </a:fld>
            <a:endParaRPr lang="sk-SK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211235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AC1F-6244-43DF-B9A1-C417DBA40FD6}" type="datetimeFigureOut">
              <a:rPr lang="sk-SK" smtClean="0"/>
              <a:t>18. 2. 2021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7A0C-4391-4F3D-9918-F249D6C4FA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20341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AC1F-6244-43DF-B9A1-C417DBA40FD6}" type="datetimeFigureOut">
              <a:rPr lang="sk-SK" smtClean="0"/>
              <a:t>18. 2. 2021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7A0C-4391-4F3D-9918-F249D6C4FA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97104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AC1F-6244-43DF-B9A1-C417DBA40FD6}" type="datetimeFigureOut">
              <a:rPr lang="sk-SK" smtClean="0"/>
              <a:t>18. 2. 2021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7A0C-4391-4F3D-9918-F249D6C4FA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456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AC1F-6244-43DF-B9A1-C417DBA40FD6}" type="datetimeFigureOut">
              <a:rPr lang="sk-SK" smtClean="0"/>
              <a:t>18. 2. 2021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7A0C-4391-4F3D-9918-F249D6C4FA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432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B71AC1F-6244-43DF-B9A1-C417DBA40FD6}" type="datetimeFigureOut">
              <a:rPr lang="sk-SK" smtClean="0"/>
              <a:t>18. 2. 2021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8B77A0C-4391-4F3D-9918-F249D6C4FA8C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91472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B71AC1F-6244-43DF-B9A1-C417DBA40FD6}" type="datetimeFigureOut">
              <a:rPr lang="sk-SK" smtClean="0"/>
              <a:t>18. 2. 2021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8B77A0C-4391-4F3D-9918-F249D6C4FA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751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B71AC1F-6244-43DF-B9A1-C417DBA40FD6}" type="datetimeFigureOut">
              <a:rPr lang="sk-SK" smtClean="0"/>
              <a:t>18. 2. 2021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8B77A0C-4391-4F3D-9918-F249D6C4FA8C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260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BC530A-930B-4471-BF7B-E4F117EB8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Štýly riešenia konfliktov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A54F1E-82A3-4E69-B864-7D511CFAAD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6248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9841D0-791F-4F15-9767-340F453E1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422726"/>
            <a:ext cx="10178322" cy="962321"/>
          </a:xfrm>
        </p:spPr>
        <p:txBody>
          <a:bodyPr/>
          <a:lstStyle/>
          <a:p>
            <a:r>
              <a:rPr lang="sk-SK" dirty="0"/>
              <a:t>Korytnačka (únikový štýl)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5BD1B0-F3AC-4DC1-B4B2-33D736D6C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96789"/>
            <a:ext cx="10178322" cy="5661212"/>
          </a:xfrm>
        </p:spPr>
        <p:txBody>
          <a:bodyPr>
            <a:normAutofit/>
          </a:bodyPr>
          <a:lstStyle/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Orientácia na seba, na výkon ⇓, orientácia na druhých, na vzťah ⇓ 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Utieka sa do svojej ulity, aby sa vyhla konfliktu. Vzdáva sa svojich cieľov a rovnako aj interpersonálnych vzťahov. Snaží sa vyhnúť konfliktu za každú cenu. Je presvedčená, že je beznádejné konflikt riešiť. Verí, že je jednoduchšie konfliktu sa vyhnúť, ako sa mu postaviť.</a:t>
            </a:r>
          </a:p>
          <a:p>
            <a:pPr marL="0" indent="0">
              <a:buNone/>
            </a:pPr>
            <a:endParaRPr lang="sk-SK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b="1" u="sng" dirty="0">
                <a:latin typeface="Arial" panose="020B0604020202020204" pitchFamily="34" charset="0"/>
                <a:cs typeface="Arial" panose="020B0604020202020204" pitchFamily="34" charset="0"/>
              </a:rPr>
              <a:t>Kedy je vhodné použiť tento štýl? 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- ak ide o nevýznamný konflikt a iné záležitosti sú dôležitejšie 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- ak nevidíme možnosť na uspokojenie našich záujmov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 - ak chceme nechať ľudí „vychladnúť“ a znovu získať šancu na vyjednávanie 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- ak potrebujeme získať ďalšie informácie pre efektívne riešení konfliktu 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- ak druhí majú väčšiu šancu vyriešiť konflikt efektívne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30EAFE2-68C9-421E-B647-928B77D72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071" y="2554941"/>
            <a:ext cx="1653988" cy="174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27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083D16-CCD5-447F-B8C2-C3BD423B3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62321"/>
          </a:xfrm>
        </p:spPr>
        <p:txBody>
          <a:bodyPr/>
          <a:lstStyle/>
          <a:p>
            <a:r>
              <a:rPr lang="sk-SK" dirty="0"/>
              <a:t>Žralok (súťaživý štýl) </a:t>
            </a:r>
            <a:r>
              <a:rPr lang="sk-SK" sz="6000" b="0" i="0" dirty="0">
                <a:solidFill>
                  <a:srgbClr val="333333"/>
                </a:solidFill>
                <a:effectLst/>
                <a:latin typeface="Helvetica Neue"/>
              </a:rPr>
              <a:t>🦈</a:t>
            </a:r>
            <a:endParaRPr lang="sk-SK" sz="6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B08C69-6D5C-4150-84D9-33A601BEC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23683"/>
            <a:ext cx="10178322" cy="5419164"/>
          </a:xfrm>
        </p:spPr>
        <p:txBody>
          <a:bodyPr/>
          <a:lstStyle/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Orientácia na seba, na výkon ⇑, orientácia na druhých, na vzťah ⇓ 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Pokúša sa svojich oponentov prekonať tým, že sa ich snaží primäť, aby prijali jeho riešenie, jeho hľadisko.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 Dôležité sú pre neho ciele, vzťahy majú menší význam. Snaží sa dosiahnuť svoje ciele za každú cenu. Žralok predpokladá, že konflikty vedú k tomu, že jeden je víťazom a jeden porazeným. Víťazstvo prináša žralokom pocit 87 zadosťučinenia, prehra pocit slabosti, zlyhania. Vyhrať sa snaží všetkými dostupnými prostriedkami , aj silou, napadaním, zastrašovaním.  </a:t>
            </a:r>
          </a:p>
          <a:p>
            <a:endParaRPr lang="sk-SK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u="sng" dirty="0">
                <a:latin typeface="Arial" panose="020B0604020202020204" pitchFamily="34" charset="0"/>
                <a:cs typeface="Arial" panose="020B0604020202020204" pitchFamily="34" charset="0"/>
              </a:rPr>
              <a:t>Kedy je vhodné použiť tento štýl? 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- ak situácia vyžaduje rýchle a rozhodné konanie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 - ak je potrebné zaviesť nepopulárne, ale dôležité opatrenia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 - proti ľuďom, ktorí zneužívajú nekompetentné jednanie </a:t>
            </a:r>
          </a:p>
        </p:txBody>
      </p:sp>
    </p:spTree>
    <p:extLst>
      <p:ext uri="{BB962C8B-B14F-4D97-AF65-F5344CB8AC3E}">
        <p14:creationId xmlns:p14="http://schemas.microsoft.com/office/powerpoint/2010/main" val="1490332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CB57E-1B79-491C-9571-30D58716A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89215"/>
          </a:xfrm>
        </p:spPr>
        <p:txBody>
          <a:bodyPr/>
          <a:lstStyle/>
          <a:p>
            <a:r>
              <a:rPr lang="sk-SK" dirty="0"/>
              <a:t>Medvedík (prispôsobivý štýl)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2CF526-D7AC-4E9F-88B8-1C7780366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71600"/>
            <a:ext cx="10178322" cy="5338481"/>
          </a:xfrm>
        </p:spPr>
        <p:txBody>
          <a:bodyPr>
            <a:normAutofit/>
          </a:bodyPr>
          <a:lstStyle/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 Orientácia na seba, na výkon⇓, orientácia na druhých, na vzťah⇑ 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Pre medvedíka sú interpersonálne vzťahy nesmierne dôležité, prajú si, aby ich druhí vnímali a mali radi. 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Myslia si, že konfliktu je lepšie vyhnúť za v záujme harmónie. Vzdávajú sa svojich vlastných cieľov, aby ochránili vzťahy.     </a:t>
            </a:r>
          </a:p>
          <a:p>
            <a:pPr marL="3657600" lvl="8" indent="0">
              <a:buNone/>
            </a:pP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</a:t>
            </a:r>
            <a:r>
              <a:rPr lang="sk-SK" sz="4800" b="1" dirty="0">
                <a:latin typeface="Arial" panose="020B0604020202020204" pitchFamily="34" charset="0"/>
                <a:cs typeface="Arial" panose="020B0604020202020204" pitchFamily="34" charset="0"/>
              </a:rPr>
              <a:t>🧸</a:t>
            </a:r>
            <a:endParaRPr lang="sk-SK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u="sng" dirty="0">
                <a:latin typeface="Arial" panose="020B0604020202020204" pitchFamily="34" charset="0"/>
                <a:cs typeface="Arial" panose="020B0604020202020204" pitchFamily="34" charset="0"/>
              </a:rPr>
              <a:t>Kedy je vhodné použiť tento štýl? 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- ak prídeme na to, že sme sa mýlili 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- ak sú dané záležitosti pre druhých zvlášť dôležité a vedú k získaniu spolupráce 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- ak si chceme vybudovať sociálny kredit pre neskoršie záležitosti 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- ak je mimoriadne dôležité udržať stabilitu a harmóniu </a:t>
            </a:r>
          </a:p>
        </p:txBody>
      </p:sp>
    </p:spTree>
    <p:extLst>
      <p:ext uri="{BB962C8B-B14F-4D97-AF65-F5344CB8AC3E}">
        <p14:creationId xmlns:p14="http://schemas.microsoft.com/office/powerpoint/2010/main" val="593501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5E8275-19C4-4FF5-91FC-19994257D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41297"/>
          </a:xfrm>
        </p:spPr>
        <p:txBody>
          <a:bodyPr>
            <a:normAutofit fontScale="90000"/>
          </a:bodyPr>
          <a:lstStyle/>
          <a:p>
            <a:r>
              <a:rPr lang="sk-SK" dirty="0"/>
              <a:t>Líška (kompromisný štýl) </a:t>
            </a:r>
            <a:r>
              <a:rPr lang="sk-SK" sz="6000" dirty="0"/>
              <a:t>🦊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D5C337-3956-4F40-B9A7-E3BA1DA09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847" y="1223682"/>
            <a:ext cx="10502153" cy="5634318"/>
          </a:xfrm>
        </p:spPr>
        <p:txBody>
          <a:bodyPr>
            <a:normAutofit lnSpcReduction="10000"/>
          </a:bodyPr>
          <a:lstStyle/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Orientácia na seba, na výkon ⇔ orientácia na druhých, na vzťah 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Líšky sa zaujímajú o svoje vlastné ciele i o vzťahy s druhými iba do určitej miery. Hľadajú kompromis.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 Vzdávajú sa časti svojich vlastných cieľov a presvedčujú druhých, aby urobili to isté. Hľadajú také riešenie konfliktov, kde obe strany niečo získajú a niečo za to poskytnú. </a:t>
            </a:r>
          </a:p>
          <a:p>
            <a:pPr marL="0" indent="0">
              <a:buNone/>
            </a:pP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</a:p>
          <a:p>
            <a:r>
              <a:rPr lang="sk-SK" b="1" u="sng" dirty="0">
                <a:latin typeface="Arial" panose="020B0604020202020204" pitchFamily="34" charset="0"/>
                <a:cs typeface="Arial" panose="020B0604020202020204" pitchFamily="34" charset="0"/>
              </a:rPr>
              <a:t>Kedy je vhodné použiť tento štýl?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 - ak sú ciele síce dôležité, ale nie až tak, aby sme riskovali rozvrat, alebo vynakladali neprimerané úsilie 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- ak protivníci s rovnakou pozíciou sledujú vzájomne sa vylučujúce ciele 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- k dosiahnutiu čiastkových, resp. dočasných dohôd v zložitých a komplexných záležitostiach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 - aby sme dosiahli účelné riešenie v časovom tlaku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 - ak nie sú spolupráca ani súťaženie možné </a:t>
            </a:r>
          </a:p>
        </p:txBody>
      </p:sp>
    </p:spTree>
    <p:extLst>
      <p:ext uri="{BB962C8B-B14F-4D97-AF65-F5344CB8AC3E}">
        <p14:creationId xmlns:p14="http://schemas.microsoft.com/office/powerpoint/2010/main" val="3502072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37A41A-3AA1-4EC6-BDF5-0286F1BF9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83344"/>
          </a:xfrm>
        </p:spPr>
        <p:txBody>
          <a:bodyPr>
            <a:normAutofit/>
          </a:bodyPr>
          <a:lstStyle/>
          <a:p>
            <a:r>
              <a:rPr lang="sk-SK" dirty="0"/>
              <a:t>Sova (integračný štýl) </a:t>
            </a:r>
            <a:r>
              <a:rPr lang="sk-SK" sz="6000" dirty="0"/>
              <a:t>🦉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E15E4E-6A86-44CC-90A3-B8766B45A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765" y="1237129"/>
            <a:ext cx="10354235" cy="5499847"/>
          </a:xfrm>
        </p:spPr>
        <p:txBody>
          <a:bodyPr/>
          <a:lstStyle/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Orientácia na seba, na výkon⇑, orientácia na druhých, na vzťah⇑ 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Sovy si vysoko cenia nielen svoje vlastné ciele, ale aj vzťahy k ostatným. Konflikty chápu ako problémy, ktoré je treba riešiť. Hľadajú také riešenia, aby dosiahli uspokojenie cieľov svojich, i druhej strany. Sovy vidia konflikt ako nástroj k zlepšeniu vzťahov medzi ľuďmi tým, že dôjde k zníženiu napätia. Snažia sa o diskusiu, obojstranne výhodné riešenie a odstránenie negatívnych pocitov. </a:t>
            </a:r>
          </a:p>
          <a:p>
            <a:endParaRPr lang="sk-SK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u="sng" dirty="0">
                <a:latin typeface="Arial" panose="020B0604020202020204" pitchFamily="34" charset="0"/>
                <a:cs typeface="Arial" panose="020B0604020202020204" pitchFamily="34" charset="0"/>
              </a:rPr>
              <a:t>Kedy je vhodné použiť tento štýl? 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- ak záujmy oboch strán sú natoľko dôležité, že nestačí kompromis 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- ak ide o to, aby výsledok riešenia mal dlhodobé trvanie 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- k zjednoteniu rôznorodých pohľadov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 - k spracovaniu pocitov skutočnej podstaty, ak ich doterajšia neznalosť narušovala vzťahy.</a:t>
            </a:r>
          </a:p>
        </p:txBody>
      </p:sp>
    </p:spTree>
    <p:extLst>
      <p:ext uri="{BB962C8B-B14F-4D97-AF65-F5344CB8AC3E}">
        <p14:creationId xmlns:p14="http://schemas.microsoft.com/office/powerpoint/2010/main" val="1555059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20936D-5FC4-4C0C-9D90-6E8BF18D1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5807" y="232342"/>
            <a:ext cx="10178322" cy="1492132"/>
          </a:xfrm>
        </p:spPr>
        <p:txBody>
          <a:bodyPr/>
          <a:lstStyle/>
          <a:p>
            <a:pPr algn="ctr"/>
            <a:r>
              <a:rPr lang="sk-SK" dirty="0"/>
              <a:t>Ďakujem za pozornosť! ;)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F97B06-5688-4506-8E36-D0372E80E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24474"/>
            <a:ext cx="10178322" cy="4703219"/>
          </a:xfrm>
        </p:spPr>
        <p:txBody>
          <a:bodyPr/>
          <a:lstStyle/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45978604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dznáč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TM10001106[[fn=Odznáček]]</Template>
  <TotalTime>37</TotalTime>
  <Words>691</Words>
  <Application>Microsoft Office PowerPoint</Application>
  <PresentationFormat>Širokouhlá</PresentationFormat>
  <Paragraphs>51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Gill Sans MT</vt:lpstr>
      <vt:lpstr>Helvetica Neue</vt:lpstr>
      <vt:lpstr>Impact</vt:lpstr>
      <vt:lpstr>Odznáček</vt:lpstr>
      <vt:lpstr>Štýly riešenia konfliktov</vt:lpstr>
      <vt:lpstr>Korytnačka (únikový štýl) </vt:lpstr>
      <vt:lpstr>Žralok (súťaživý štýl) 🦈</vt:lpstr>
      <vt:lpstr>Medvedík (prispôsobivý štýl)</vt:lpstr>
      <vt:lpstr>Líška (kompromisný štýl) 🦊</vt:lpstr>
      <vt:lpstr>Sova (integračný štýl) 🦉</vt:lpstr>
      <vt:lpstr>Ďakujem za pozornosť! ;)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Štýly riešenia konfliktov</dc:title>
  <dc:creator>Uzivatel</dc:creator>
  <cp:lastModifiedBy>user</cp:lastModifiedBy>
  <cp:revision>6</cp:revision>
  <dcterms:created xsi:type="dcterms:W3CDTF">2021-02-17T09:56:35Z</dcterms:created>
  <dcterms:modified xsi:type="dcterms:W3CDTF">2021-02-18T16:47:07Z</dcterms:modified>
</cp:coreProperties>
</file>