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72" r:id="rId4"/>
    <p:sldId id="271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48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Zástupný objekt pre text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Zástupný objekt pre text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Zástupný objekt pre obrázok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Nadpis 1"/>
          <p:cNvSpPr txBox="1">
            <a:spLocks noGrp="1"/>
          </p:cNvSpPr>
          <p:nvPr>
            <p:ph type="ctrTitle"/>
          </p:nvPr>
        </p:nvSpPr>
        <p:spPr>
          <a:xfrm>
            <a:off x="1524000" y="1731951"/>
            <a:ext cx="9144000" cy="1849976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dirty="0" err="1"/>
              <a:t>Prezentácia</a:t>
            </a:r>
            <a:r>
              <a:rPr dirty="0"/>
              <a:t> </a:t>
            </a:r>
            <a:r>
              <a:rPr dirty="0" err="1" smtClean="0"/>
              <a:t>výstup</a:t>
            </a:r>
            <a:r>
              <a:rPr lang="sk-SK" dirty="0" smtClean="0"/>
              <a:t>u</a:t>
            </a:r>
            <a:r>
              <a:rPr dirty="0" smtClean="0"/>
              <a:t> </a:t>
            </a:r>
            <a:r>
              <a:rPr dirty="0"/>
              <a:t>z mobility v </a:t>
            </a:r>
            <a:r>
              <a:rPr lang="sk-SK" dirty="0" smtClean="0">
                <a:solidFill>
                  <a:schemeClr val="accent4"/>
                </a:solidFill>
              </a:rPr>
              <a:t>Česku, Praha</a:t>
            </a:r>
            <a:endParaRPr dirty="0">
              <a:solidFill>
                <a:schemeClr val="accent4"/>
              </a:solidFill>
            </a:endParaRPr>
          </a:p>
        </p:txBody>
      </p:sp>
      <p:sp>
        <p:nvSpPr>
          <p:cNvPr id="95" name="Podnadpis 2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4331613"/>
            <a:ext cx="9144000" cy="1342121"/>
          </a:xfrm>
          <a:prstGeom prst="rect">
            <a:avLst/>
          </a:prstGeom>
        </p:spPr>
        <p:txBody>
          <a:bodyPr/>
          <a:lstStyle/>
          <a:p>
            <a:pPr algn="l">
              <a:defRPr b="1">
                <a:solidFill>
                  <a:srgbClr val="002060"/>
                </a:solidFill>
              </a:defRPr>
            </a:pPr>
            <a:r>
              <a:rPr dirty="0" err="1"/>
              <a:t>Názov</a:t>
            </a:r>
            <a:r>
              <a:rPr dirty="0"/>
              <a:t> </a:t>
            </a:r>
            <a:r>
              <a:rPr dirty="0" err="1"/>
              <a:t>projektu</a:t>
            </a:r>
            <a:r>
              <a:rPr dirty="0"/>
              <a:t>: </a:t>
            </a:r>
            <a:r>
              <a:rPr dirty="0">
                <a:solidFill>
                  <a:schemeClr val="accent4"/>
                </a:solidFill>
              </a:rPr>
              <a:t>„</a:t>
            </a:r>
            <a:r>
              <a:rPr dirty="0" err="1">
                <a:solidFill>
                  <a:schemeClr val="accent4"/>
                </a:solidFill>
              </a:rPr>
              <a:t>Nové</a:t>
            </a:r>
            <a:r>
              <a:rPr dirty="0">
                <a:solidFill>
                  <a:schemeClr val="accent4"/>
                </a:solidFill>
              </a:rPr>
              <a:t> </a:t>
            </a:r>
            <a:r>
              <a:rPr dirty="0" err="1">
                <a:solidFill>
                  <a:schemeClr val="accent4"/>
                </a:solidFill>
              </a:rPr>
              <a:t>príležitosti</a:t>
            </a:r>
            <a:r>
              <a:rPr dirty="0">
                <a:solidFill>
                  <a:schemeClr val="accent4"/>
                </a:solidFill>
              </a:rPr>
              <a:t> v </a:t>
            </a:r>
            <a:r>
              <a:rPr dirty="0" err="1">
                <a:solidFill>
                  <a:schemeClr val="accent4"/>
                </a:solidFill>
              </a:rPr>
              <a:t>oblasti</a:t>
            </a:r>
            <a:r>
              <a:rPr dirty="0">
                <a:solidFill>
                  <a:schemeClr val="accent4"/>
                </a:solidFill>
              </a:rPr>
              <a:t> </a:t>
            </a:r>
            <a:r>
              <a:rPr dirty="0" err="1">
                <a:solidFill>
                  <a:schemeClr val="accent4"/>
                </a:solidFill>
              </a:rPr>
              <a:t>multimédií</a:t>
            </a:r>
            <a:r>
              <a:rPr dirty="0">
                <a:solidFill>
                  <a:schemeClr val="accent4"/>
                </a:solidFill>
              </a:rPr>
              <a:t> a </a:t>
            </a:r>
            <a:r>
              <a:rPr dirty="0" err="1">
                <a:solidFill>
                  <a:schemeClr val="accent4"/>
                </a:solidFill>
              </a:rPr>
              <a:t>umenia</a:t>
            </a:r>
            <a:r>
              <a:rPr dirty="0">
                <a:solidFill>
                  <a:schemeClr val="accent4"/>
                </a:solidFill>
              </a:rPr>
              <a:t> V“ </a:t>
            </a:r>
          </a:p>
          <a:p>
            <a:pPr algn="l">
              <a:defRPr b="1">
                <a:solidFill>
                  <a:srgbClr val="002060"/>
                </a:solidFill>
              </a:defRPr>
            </a:pPr>
            <a:r>
              <a:rPr dirty="0"/>
              <a:t>Č. </a:t>
            </a:r>
            <a:r>
              <a:rPr dirty="0" err="1"/>
              <a:t>projektu</a:t>
            </a:r>
            <a:r>
              <a:rPr dirty="0"/>
              <a:t>: </a:t>
            </a:r>
            <a:r>
              <a:rPr dirty="0">
                <a:solidFill>
                  <a:schemeClr val="accent4"/>
                </a:solidFill>
              </a:rPr>
              <a:t>2019-1-SK01-KA116-060589</a:t>
            </a:r>
          </a:p>
          <a:p>
            <a:pPr algn="l">
              <a:defRPr b="1">
                <a:solidFill>
                  <a:srgbClr val="002060"/>
                </a:solidFill>
              </a:defRPr>
            </a:pPr>
            <a:r>
              <a:rPr dirty="0" err="1"/>
              <a:t>Účastníci</a:t>
            </a:r>
            <a:r>
              <a:rPr dirty="0"/>
              <a:t>: </a:t>
            </a:r>
            <a:r>
              <a:rPr lang="sk-SK" dirty="0" smtClean="0">
                <a:solidFill>
                  <a:schemeClr val="accent4"/>
                </a:solidFill>
              </a:rPr>
              <a:t>Katarína </a:t>
            </a:r>
            <a:r>
              <a:rPr lang="sk-SK" dirty="0" err="1" smtClean="0">
                <a:solidFill>
                  <a:schemeClr val="accent4"/>
                </a:solidFill>
              </a:rPr>
              <a:t>Pipiaková</a:t>
            </a:r>
            <a:r>
              <a:rPr dirty="0" smtClean="0">
                <a:solidFill>
                  <a:schemeClr val="accent4"/>
                </a:solidFill>
              </a:rPr>
              <a:t>, III.F</a:t>
            </a:r>
            <a:endParaRPr lang="sk-SK" dirty="0" smtClean="0">
              <a:solidFill>
                <a:schemeClr val="accent4"/>
              </a:solidFill>
            </a:endParaRPr>
          </a:p>
          <a:p>
            <a:pPr algn="l">
              <a:defRPr b="1">
                <a:solidFill>
                  <a:srgbClr val="002060"/>
                </a:solidFill>
              </a:defRPr>
            </a:pPr>
            <a:endParaRPr dirty="0">
              <a:solidFill>
                <a:schemeClr val="accent4"/>
              </a:solidFill>
            </a:endParaRPr>
          </a:p>
        </p:txBody>
      </p:sp>
      <p:pic>
        <p:nvPicPr>
          <p:cNvPr id="96" name="Obrázok 4" descr="Obrázok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0" y="185919"/>
            <a:ext cx="4515730" cy="927064"/>
          </a:xfrm>
          <a:prstGeom prst="rect">
            <a:avLst/>
          </a:prstGeom>
          <a:ln w="12700">
            <a:miter lim="400000"/>
          </a:ln>
        </p:spPr>
      </p:pic>
      <p:pic>
        <p:nvPicPr>
          <p:cNvPr id="98" name="Obrázok 6" descr="Obrázok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63556" y="372908"/>
            <a:ext cx="3304443" cy="5530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42"/>
          <a:stretch/>
        </p:blipFill>
        <p:spPr>
          <a:xfrm rot="5400000">
            <a:off x="2354762" y="-646477"/>
            <a:ext cx="6652014" cy="820843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Pomník Franza </a:t>
            </a:r>
            <a:r>
              <a:rPr lang="sk-SK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Kafku</a:t>
            </a:r>
            <a:endParaRPr lang="sk-SK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k-SK" dirty="0"/>
              <a:t>Pomník Franza Kafku je socha nachádzajúca sa v Prahe na rozhraní Starého Mesta a Jozefova medzi presbytériom Kostola svätého Ducha a Španielskou synagógou pri pešom priechode medzi Väzenskou a </a:t>
            </a:r>
            <a:r>
              <a:rPr lang="sk-SK" dirty="0" err="1"/>
              <a:t>Dušnou</a:t>
            </a:r>
            <a:r>
              <a:rPr lang="sk-SK" dirty="0"/>
              <a:t> ulicou. Pomník je umiestnený tematicky, pretože v už neexistujúcom dome v </a:t>
            </a:r>
            <a:r>
              <a:rPr lang="sk-SK" dirty="0" err="1"/>
              <a:t>Dušnej</a:t>
            </a:r>
            <a:r>
              <a:rPr lang="sk-SK" dirty="0"/>
              <a:t> ulici </a:t>
            </a:r>
            <a:r>
              <a:rPr lang="sk-SK" dirty="0" err="1"/>
              <a:t>čp</a:t>
            </a:r>
            <a:r>
              <a:rPr lang="sk-SK" dirty="0"/>
              <a:t>. V/187 Franz Kafka býval. </a:t>
            </a:r>
            <a:endParaRPr lang="sk-SK" dirty="0" smtClean="0"/>
          </a:p>
          <a:p>
            <a:pPr algn="just"/>
            <a:r>
              <a:rPr lang="sk-SK" dirty="0" smtClean="0"/>
              <a:t>Pomník </a:t>
            </a:r>
            <a:r>
              <a:rPr lang="sk-SK" dirty="0"/>
              <a:t>vytvorený Jaroslavom </a:t>
            </a:r>
            <a:r>
              <a:rPr lang="sk-SK" dirty="0" err="1"/>
              <a:t>Rónom</a:t>
            </a:r>
            <a:r>
              <a:rPr lang="sk-SK" dirty="0"/>
              <a:t> bol odhalený v roku </a:t>
            </a:r>
            <a:r>
              <a:rPr lang="sk-SK" dirty="0" smtClean="0"/>
              <a:t>2003, dva roky </a:t>
            </a:r>
            <a:r>
              <a:rPr lang="sk-SK" dirty="0"/>
              <a:t>po tom, čo tento autor vyhral súťaž na jeho vytvorenie</a:t>
            </a:r>
            <a:r>
              <a:rPr lang="sk-SK" dirty="0" smtClean="0"/>
              <a:t>.</a:t>
            </a:r>
          </a:p>
          <a:p>
            <a:pPr algn="just"/>
            <a:r>
              <a:rPr lang="sk-SK" dirty="0"/>
              <a:t>Pomník je odliaty z bronzu , je vysoký 3,75 ma váži 800 kg. </a:t>
            </a:r>
            <a:r>
              <a:rPr lang="sk-SK" dirty="0" smtClean="0"/>
              <a:t>Jeho </a:t>
            </a:r>
            <a:r>
              <a:rPr lang="sk-SK" dirty="0"/>
              <a:t>podoba je inšpirovaná </a:t>
            </a:r>
            <a:r>
              <a:rPr lang="sk-SK" dirty="0" err="1"/>
              <a:t>Kafkovým</a:t>
            </a:r>
            <a:r>
              <a:rPr lang="sk-SK" dirty="0"/>
              <a:t> dielom Popis jedného zápasu . </a:t>
            </a:r>
            <a:r>
              <a:rPr lang="sk-SK" dirty="0" smtClean="0"/>
              <a:t>Ide </a:t>
            </a:r>
            <a:r>
              <a:rPr lang="sk-SK" dirty="0"/>
              <a:t>o súsošie tvorené dvoma telami, jedno z nich je mužská postava v obleku , ktoré však z rukávov nevychádzajú ruky a nemá </a:t>
            </a:r>
            <a:r>
              <a:rPr lang="sk-SK" dirty="0" smtClean="0"/>
              <a:t>hlavu; </a:t>
            </a:r>
            <a:r>
              <a:rPr lang="sk-SK" dirty="0"/>
              <a:t>za krkom jej sedí menšia postava, ktorá je kompletná a má predstavovať samotného Franza Kafku .</a:t>
            </a:r>
          </a:p>
        </p:txBody>
      </p:sp>
    </p:spTree>
    <p:extLst>
      <p:ext uri="{BB962C8B-B14F-4D97-AF65-F5344CB8AC3E}">
        <p14:creationId xmlns:p14="http://schemas.microsoft.com/office/powerpoint/2010/main" val="252040450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Obrázok 4" descr="Obrázok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0" y="185919"/>
            <a:ext cx="4515730" cy="9270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Obrázok 6" descr="Obrázok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63556" y="372908"/>
            <a:ext cx="3304443" cy="553086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ĎAKUJEME ZA POZORNOSŤ"/>
          <p:cNvSpPr txBox="1"/>
          <p:nvPr/>
        </p:nvSpPr>
        <p:spPr>
          <a:xfrm>
            <a:off x="1524000" y="2858042"/>
            <a:ext cx="9579634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6000" b="1">
                <a:latin typeface="Carlito"/>
                <a:ea typeface="Carlito"/>
                <a:cs typeface="Carlito"/>
                <a:sym typeface="Carlito"/>
              </a:defRPr>
            </a:lvl1pPr>
          </a:lstStyle>
          <a:p>
            <a:r>
              <a:rPr dirty="0" smtClean="0">
                <a:solidFill>
                  <a:srgbClr val="002060"/>
                </a:solidFill>
              </a:rPr>
              <a:t>ĎAKUJEM </a:t>
            </a:r>
            <a:r>
              <a:rPr dirty="0">
                <a:solidFill>
                  <a:srgbClr val="002060"/>
                </a:solidFill>
              </a:rPr>
              <a:t>ZA POZORNOSŤ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Motív balíka Office">
  <a:themeElements>
    <a:clrScheme name="Motív balíka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ív balíka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ív balíka Office">
  <a:themeElements>
    <a:clrScheme name="Motív balíka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ív balíka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182</Words>
  <Application>Microsoft Office PowerPoint</Application>
  <PresentationFormat>Širokouhlá</PresentationFormat>
  <Paragraphs>9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Carlito</vt:lpstr>
      <vt:lpstr>Motív balíka Office</vt:lpstr>
      <vt:lpstr>Prezentácia výstupu z mobility v Česku, Praha</vt:lpstr>
      <vt:lpstr>Prezentácia programu PowerPoint</vt:lpstr>
      <vt:lpstr>Pomník Franza Kafku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výstupov z mobility v Portugalsku</dc:title>
  <dc:creator>Zástupkyňa</dc:creator>
  <cp:lastModifiedBy>Zástupkyňa</cp:lastModifiedBy>
  <cp:revision>8</cp:revision>
  <dcterms:modified xsi:type="dcterms:W3CDTF">2022-09-06T06:51:46Z</dcterms:modified>
</cp:coreProperties>
</file>