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5" r:id="rId3"/>
    <p:sldId id="269" r:id="rId4"/>
    <p:sldId id="270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DAA5E-A954-49BE-AEF1-FE5CA52A8A3A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58177-9C38-4811-9C62-66A83C04F47D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DC1C09-82BB-4575-B992-F8E6B7F9B29D}" type="slidenum">
              <a:rPr lang="sk-SK"/>
              <a:pPr/>
              <a:t>2</a:t>
            </a:fld>
            <a:endParaRPr lang="sk-SK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B570D-4696-4593-BC7C-E4527D34FB16}" type="datetimeFigureOut">
              <a:rPr lang="en-US" smtClean="0"/>
              <a:pPr/>
              <a:t>11/2/2020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1E5D-6F4B-4E3B-AA8E-763398F0E31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IaDk8ldkt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HaObkHEkH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vobodova.ivana\Downloads\adams%20family%202.m4a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FAMILY-RODINA</a:t>
            </a:r>
            <a:br>
              <a:rPr lang="en-IE" dirty="0" smtClean="0"/>
            </a:br>
            <a:r>
              <a:rPr lang="en-IE" dirty="0" smtClean="0"/>
              <a:t>+</a:t>
            </a:r>
            <a:br>
              <a:rPr lang="en-IE" dirty="0" smtClean="0"/>
            </a:br>
            <a:r>
              <a:rPr lang="en-IE" dirty="0" err="1" smtClean="0"/>
              <a:t>Privlastňovacie</a:t>
            </a:r>
            <a:r>
              <a:rPr lang="en-IE" dirty="0" smtClean="0"/>
              <a:t> </a:t>
            </a:r>
            <a:r>
              <a:rPr lang="en-IE" dirty="0" err="1" smtClean="0"/>
              <a:t>zámena</a:t>
            </a:r>
            <a:endParaRPr lang="en-IE" dirty="0"/>
          </a:p>
        </p:txBody>
      </p:sp>
      <p:pic>
        <p:nvPicPr>
          <p:cNvPr id="26626" name="Picture 2" descr="Križkoviny - Rodina a jej význam pre žiakov 8.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857628"/>
            <a:ext cx="362082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357298"/>
            <a:ext cx="8229600" cy="5072098"/>
          </a:xfrm>
          <a:ln/>
        </p:spPr>
        <p:txBody>
          <a:bodyPr>
            <a:normAutofit fontScale="85000" lnSpcReduction="20000"/>
          </a:bodyPr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IE" i="1" dirty="0" smtClean="0"/>
              <a:t>- </a:t>
            </a:r>
            <a:r>
              <a:rPr lang="en-IE" i="1" u="sng" dirty="0" err="1" smtClean="0"/>
              <a:t>privlastňujú</a:t>
            </a:r>
            <a:r>
              <a:rPr lang="en-IE" i="1" u="sng" dirty="0" smtClean="0"/>
              <a:t> </a:t>
            </a:r>
            <a:r>
              <a:rPr lang="en-IE" i="1" u="sng" dirty="0" err="1" smtClean="0"/>
              <a:t>niekomu</a:t>
            </a:r>
            <a:r>
              <a:rPr lang="en-IE" i="1" u="sng" dirty="0" smtClean="0"/>
              <a:t> </a:t>
            </a:r>
            <a:r>
              <a:rPr lang="en-IE" i="1" u="sng" dirty="0" err="1" smtClean="0"/>
              <a:t>niečo</a:t>
            </a:r>
            <a:r>
              <a:rPr lang="en-IE" i="1" u="sng" dirty="0" smtClean="0"/>
              <a:t>.</a:t>
            </a:r>
            <a:endParaRPr lang="es-ES" dirty="0" smtClean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smtClean="0"/>
              <a:t>My </a:t>
            </a:r>
            <a:r>
              <a:rPr lang="es-ES" dirty="0"/>
              <a:t>(</a:t>
            </a:r>
            <a:r>
              <a:rPr lang="es-ES" dirty="0" err="1" smtClean="0"/>
              <a:t>môj,moja</a:t>
            </a:r>
            <a:r>
              <a:rPr lang="es-ES" dirty="0" smtClean="0"/>
              <a:t> moje)                                    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smtClean="0"/>
              <a:t> </a:t>
            </a:r>
            <a:r>
              <a:rPr lang="es-ES" dirty="0" err="1"/>
              <a:t>Your</a:t>
            </a:r>
            <a:r>
              <a:rPr lang="es-ES" dirty="0"/>
              <a:t> (</a:t>
            </a:r>
            <a:r>
              <a:rPr lang="es-ES" dirty="0" err="1" smtClean="0"/>
              <a:t>tvoj,tvoja,tvoje</a:t>
            </a:r>
            <a:r>
              <a:rPr lang="es-ES" dirty="0" smtClean="0"/>
              <a:t>)</a:t>
            </a:r>
            <a:endParaRPr lang="es-E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jeho</a:t>
            </a:r>
            <a:r>
              <a:rPr lang="es-ES" dirty="0"/>
              <a:t>)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jej</a:t>
            </a:r>
            <a:r>
              <a:rPr lang="es-ES" dirty="0"/>
              <a:t>)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smtClean="0"/>
              <a:t> </a:t>
            </a:r>
            <a:r>
              <a:rPr lang="es-ES" dirty="0" err="1"/>
              <a:t>Its</a:t>
            </a:r>
            <a:r>
              <a:rPr lang="es-ES" dirty="0"/>
              <a:t> (</a:t>
            </a:r>
            <a:r>
              <a:rPr lang="es-ES" dirty="0" err="1" smtClean="0"/>
              <a:t>jeho</a:t>
            </a:r>
            <a:r>
              <a:rPr lang="es-ES" dirty="0" smtClean="0"/>
              <a:t>/</a:t>
            </a:r>
            <a:r>
              <a:rPr lang="es-ES" dirty="0" err="1" smtClean="0"/>
              <a:t>jej</a:t>
            </a:r>
            <a:r>
              <a:rPr lang="es-ES" dirty="0" smtClean="0"/>
              <a:t>)( </a:t>
            </a:r>
            <a:r>
              <a:rPr lang="es-ES" dirty="0" err="1" smtClean="0"/>
              <a:t>používa</a:t>
            </a:r>
            <a:r>
              <a:rPr lang="es-ES" dirty="0" smtClean="0"/>
              <a:t> </a:t>
            </a:r>
            <a:r>
              <a:rPr lang="es-ES" dirty="0" err="1" smtClean="0"/>
              <a:t>sa</a:t>
            </a:r>
            <a:r>
              <a:rPr lang="es-ES" dirty="0" smtClean="0"/>
              <a:t> </a:t>
            </a:r>
            <a:r>
              <a:rPr lang="es-ES" dirty="0" err="1" smtClean="0"/>
              <a:t>ak</a:t>
            </a:r>
            <a:r>
              <a:rPr lang="es-ES" dirty="0" smtClean="0"/>
              <a:t> je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nejakého</a:t>
            </a:r>
            <a:r>
              <a:rPr lang="es-ES" dirty="0" smtClean="0"/>
              <a:t> </a:t>
            </a:r>
            <a:r>
              <a:rPr lang="es-ES" dirty="0" err="1" smtClean="0"/>
              <a:t>zvieraťa-napr</a:t>
            </a:r>
            <a:r>
              <a:rPr lang="es-ES" dirty="0" smtClean="0"/>
              <a:t>. </a:t>
            </a:r>
            <a:r>
              <a:rPr lang="es-ES" dirty="0" err="1" smtClean="0"/>
              <a:t>psia</a:t>
            </a:r>
            <a:r>
              <a:rPr lang="es-ES" dirty="0" smtClean="0"/>
              <a:t> </a:t>
            </a:r>
            <a:r>
              <a:rPr lang="es-ES" dirty="0" err="1" smtClean="0"/>
              <a:t>búda-dog</a:t>
            </a:r>
            <a:r>
              <a:rPr lang="en-IE" dirty="0" smtClean="0"/>
              <a:t>’s house-</a:t>
            </a:r>
            <a:r>
              <a:rPr lang="en-IE" dirty="0" err="1" smtClean="0"/>
              <a:t>jeho</a:t>
            </a:r>
            <a:r>
              <a:rPr lang="en-IE" dirty="0" smtClean="0"/>
              <a:t>  </a:t>
            </a:r>
            <a:r>
              <a:rPr lang="en-IE" dirty="0" err="1" smtClean="0"/>
              <a:t>búda</a:t>
            </a:r>
            <a:r>
              <a:rPr lang="en-IE" dirty="0" smtClean="0"/>
              <a:t>-its house)</a:t>
            </a:r>
            <a:endParaRPr lang="es-ES" dirty="0" smtClean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/>
              <a:t>( </a:t>
            </a:r>
            <a:r>
              <a:rPr lang="es-ES" dirty="0" err="1" smtClean="0"/>
              <a:t>náš,naša,naše</a:t>
            </a:r>
            <a:r>
              <a:rPr lang="es-ES" dirty="0" smtClean="0"/>
              <a:t>) </a:t>
            </a:r>
            <a:endParaRPr lang="es-E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 smtClean="0"/>
              <a:t>váš,Vaša</a:t>
            </a:r>
            <a:r>
              <a:rPr lang="es-ES" dirty="0" smtClean="0"/>
              <a:t>, </a:t>
            </a:r>
            <a:r>
              <a:rPr lang="es-ES" dirty="0" err="1" smtClean="0"/>
              <a:t>vaše</a:t>
            </a:r>
            <a:r>
              <a:rPr lang="es-ES" dirty="0" smtClean="0"/>
              <a:t>)</a:t>
            </a:r>
            <a:endParaRPr lang="es-E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ich</a:t>
            </a:r>
            <a:r>
              <a:rPr lang="es-ES" dirty="0" smtClean="0"/>
              <a:t>)-</a:t>
            </a:r>
            <a:r>
              <a:rPr lang="es-ES" dirty="0" err="1" smtClean="0"/>
              <a:t>výslovnosť</a:t>
            </a:r>
            <a:r>
              <a:rPr lang="es-ES" dirty="0" smtClean="0"/>
              <a:t> 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s-ES" dirty="0" err="1" smtClean="0">
                <a:hlinkClick r:id="rId3"/>
              </a:rPr>
              <a:t>Výslovnosť</a:t>
            </a:r>
            <a:r>
              <a:rPr lang="es-ES" dirty="0" smtClean="0">
                <a:hlinkClick r:id="rId3"/>
              </a:rPr>
              <a:t>-https://www.youtube.com/watch?v=HIaDk8ldktc</a:t>
            </a:r>
            <a:endParaRPr lang="es-ES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428604"/>
            <a:ext cx="76447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b="1" u="sng" dirty="0" err="1" smtClean="0"/>
              <a:t>Gramatika</a:t>
            </a:r>
            <a:r>
              <a:rPr lang="en-IE" sz="4000" b="1" u="sng" dirty="0" smtClean="0"/>
              <a:t>: </a:t>
            </a:r>
            <a:r>
              <a:rPr lang="en-IE" sz="4000" b="1" dirty="0" err="1" smtClean="0"/>
              <a:t>Privlastňovacie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zámená</a:t>
            </a:r>
            <a:endParaRPr lang="en-IE" sz="4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Whose? /</a:t>
            </a:r>
            <a:r>
              <a:rPr lang="en-IE" dirty="0" err="1" smtClean="0"/>
              <a:t>huːz</a:t>
            </a:r>
            <a:r>
              <a:rPr lang="en-IE" dirty="0" smtClean="0"/>
              <a:t>/</a:t>
            </a:r>
            <a:r>
              <a:rPr lang="en-IE" dirty="0" err="1" smtClean="0"/>
              <a:t>Čie</a:t>
            </a:r>
            <a:r>
              <a:rPr lang="en-IE" dirty="0" smtClean="0"/>
              <a:t>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err="1" smtClean="0"/>
              <a:t>Ak</a:t>
            </a:r>
            <a:r>
              <a:rPr lang="en-IE" dirty="0" smtClean="0"/>
              <a:t> </a:t>
            </a:r>
            <a:r>
              <a:rPr lang="en-IE" dirty="0" err="1" smtClean="0"/>
              <a:t>chceme</a:t>
            </a:r>
            <a:r>
              <a:rPr lang="en-IE" dirty="0" smtClean="0"/>
              <a:t> </a:t>
            </a:r>
            <a:r>
              <a:rPr lang="en-IE" dirty="0" err="1" smtClean="0"/>
              <a:t>vyjadriť</a:t>
            </a:r>
            <a:r>
              <a:rPr lang="en-IE" dirty="0" smtClean="0"/>
              <a:t> </a:t>
            </a:r>
            <a:r>
              <a:rPr lang="en-IE" dirty="0" err="1" smtClean="0"/>
              <a:t>vlastníctvo</a:t>
            </a:r>
            <a:r>
              <a:rPr lang="en-IE" dirty="0" smtClean="0"/>
              <a:t> </a:t>
            </a:r>
            <a:r>
              <a:rPr lang="en-IE" dirty="0" err="1" smtClean="0"/>
              <a:t>podstatného</a:t>
            </a:r>
            <a:r>
              <a:rPr lang="en-IE" dirty="0" smtClean="0"/>
              <a:t> </a:t>
            </a:r>
            <a:r>
              <a:rPr lang="en-IE" dirty="0" err="1" smtClean="0"/>
              <a:t>mena</a:t>
            </a:r>
            <a:r>
              <a:rPr lang="en-IE" dirty="0" smtClean="0"/>
              <a:t> </a:t>
            </a:r>
            <a:r>
              <a:rPr lang="en-IE" dirty="0" err="1" smtClean="0"/>
              <a:t>pridáme</a:t>
            </a:r>
            <a:r>
              <a:rPr lang="en-IE" dirty="0" smtClean="0"/>
              <a:t>    </a:t>
            </a:r>
            <a:r>
              <a:rPr lang="en-IE" sz="4000" dirty="0" smtClean="0">
                <a:solidFill>
                  <a:srgbClr val="FF0000"/>
                </a:solidFill>
              </a:rPr>
              <a:t>’s</a:t>
            </a:r>
          </a:p>
          <a:p>
            <a:endParaRPr lang="en-IE" dirty="0" smtClean="0"/>
          </a:p>
          <a:p>
            <a:r>
              <a:rPr lang="en-IE" dirty="0" smtClean="0"/>
              <a:t>Peter’ s  phone-  </a:t>
            </a:r>
            <a:r>
              <a:rPr lang="en-IE" dirty="0" err="1" smtClean="0"/>
              <a:t>Petrov</a:t>
            </a:r>
            <a:r>
              <a:rPr lang="en-IE" dirty="0" smtClean="0"/>
              <a:t> </a:t>
            </a:r>
            <a:r>
              <a:rPr lang="en-IE" dirty="0" err="1" smtClean="0"/>
              <a:t>mobil</a:t>
            </a:r>
            <a:endParaRPr lang="en-IE" dirty="0" smtClean="0"/>
          </a:p>
          <a:p>
            <a:r>
              <a:rPr lang="en-IE" dirty="0" smtClean="0"/>
              <a:t>Sister’s friend  -</a:t>
            </a:r>
            <a:r>
              <a:rPr lang="en-IE" dirty="0" err="1" smtClean="0"/>
              <a:t>sestrina</a:t>
            </a:r>
            <a:r>
              <a:rPr lang="en-IE" dirty="0" smtClean="0"/>
              <a:t> </a:t>
            </a:r>
            <a:r>
              <a:rPr lang="en-IE" dirty="0" err="1" smtClean="0"/>
              <a:t>kamarátka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Family-</a:t>
            </a:r>
            <a:r>
              <a:rPr lang="en-IE" dirty="0" err="1" smtClean="0"/>
              <a:t>rodina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E" dirty="0" smtClean="0">
                <a:hlinkClick r:id="rId2"/>
              </a:rPr>
              <a:t>https://www.youtube.com/watch?v=FHaObkHEkHQ</a:t>
            </a:r>
            <a:endParaRPr lang="en-IE" dirty="0" smtClean="0"/>
          </a:p>
          <a:p>
            <a:r>
              <a:rPr lang="en-IE" dirty="0" smtClean="0"/>
              <a:t>family- </a:t>
            </a:r>
            <a:r>
              <a:rPr lang="en-IE" dirty="0" err="1" smtClean="0"/>
              <a:t>rodina</a:t>
            </a:r>
            <a:endParaRPr lang="en-IE" dirty="0" smtClean="0"/>
          </a:p>
          <a:p>
            <a:r>
              <a:rPr lang="en-IE" dirty="0" smtClean="0"/>
              <a:t>mother(mum)-mama</a:t>
            </a:r>
          </a:p>
          <a:p>
            <a:r>
              <a:rPr lang="en-IE" dirty="0" smtClean="0"/>
              <a:t>father- </a:t>
            </a:r>
            <a:r>
              <a:rPr lang="en-IE" dirty="0" err="1" smtClean="0"/>
              <a:t>otec</a:t>
            </a:r>
            <a:r>
              <a:rPr lang="en-IE" dirty="0" smtClean="0"/>
              <a:t> </a:t>
            </a:r>
          </a:p>
          <a:p>
            <a:r>
              <a:rPr lang="en-IE" dirty="0" smtClean="0"/>
              <a:t>parents- </a:t>
            </a:r>
            <a:r>
              <a:rPr lang="en-IE" dirty="0" err="1" smtClean="0"/>
              <a:t>rodičia</a:t>
            </a:r>
            <a:endParaRPr lang="en-IE" dirty="0" smtClean="0"/>
          </a:p>
          <a:p>
            <a:r>
              <a:rPr lang="en-IE" dirty="0" smtClean="0"/>
              <a:t>grandmother - </a:t>
            </a:r>
            <a:r>
              <a:rPr lang="en-IE" dirty="0" err="1" smtClean="0"/>
              <a:t>stará</a:t>
            </a:r>
            <a:r>
              <a:rPr lang="en-IE" dirty="0" smtClean="0"/>
              <a:t> mama</a:t>
            </a:r>
          </a:p>
          <a:p>
            <a:r>
              <a:rPr lang="en-IE" dirty="0" smtClean="0"/>
              <a:t>grandfather- </a:t>
            </a:r>
            <a:r>
              <a:rPr lang="en-IE" dirty="0" err="1" smtClean="0"/>
              <a:t>starý</a:t>
            </a:r>
            <a:r>
              <a:rPr lang="en-IE" dirty="0" smtClean="0"/>
              <a:t> </a:t>
            </a:r>
            <a:r>
              <a:rPr lang="en-IE" dirty="0" err="1" smtClean="0"/>
              <a:t>otec</a:t>
            </a:r>
            <a:endParaRPr lang="en-IE" dirty="0" smtClean="0"/>
          </a:p>
          <a:p>
            <a:r>
              <a:rPr lang="en-IE" dirty="0" smtClean="0"/>
              <a:t>grandparents - </a:t>
            </a:r>
            <a:r>
              <a:rPr lang="en-IE" dirty="0" err="1" smtClean="0"/>
              <a:t>starí</a:t>
            </a:r>
            <a:r>
              <a:rPr lang="en-IE" dirty="0" smtClean="0"/>
              <a:t> </a:t>
            </a:r>
            <a:r>
              <a:rPr lang="en-IE" dirty="0" err="1" smtClean="0"/>
              <a:t>rodičia</a:t>
            </a:r>
            <a:endParaRPr lang="en-IE" dirty="0" smtClean="0"/>
          </a:p>
          <a:p>
            <a:r>
              <a:rPr lang="en-IE" dirty="0" smtClean="0"/>
              <a:t>children – </a:t>
            </a:r>
            <a:r>
              <a:rPr lang="en-IE" dirty="0" err="1" smtClean="0"/>
              <a:t>deti</a:t>
            </a:r>
            <a:endParaRPr lang="en-IE" dirty="0" smtClean="0"/>
          </a:p>
          <a:p>
            <a:r>
              <a:rPr lang="en-IE" dirty="0" smtClean="0"/>
              <a:t> </a:t>
            </a:r>
          </a:p>
          <a:p>
            <a:r>
              <a:rPr lang="en-IE" dirty="0" smtClean="0"/>
              <a:t>grandchildren - </a:t>
            </a:r>
            <a:r>
              <a:rPr lang="en-IE" dirty="0" err="1" smtClean="0"/>
              <a:t>vnúčatá</a:t>
            </a:r>
            <a:endParaRPr lang="en-IE" dirty="0" smtClean="0"/>
          </a:p>
          <a:p>
            <a:r>
              <a:rPr lang="en-IE" dirty="0" smtClean="0"/>
              <a:t>son - </a:t>
            </a:r>
            <a:r>
              <a:rPr lang="en-IE" dirty="0" err="1" smtClean="0"/>
              <a:t>syn</a:t>
            </a:r>
            <a:endParaRPr lang="en-IE" dirty="0" smtClean="0"/>
          </a:p>
          <a:p>
            <a:r>
              <a:rPr lang="en-IE" dirty="0" smtClean="0"/>
              <a:t>daughter- </a:t>
            </a:r>
            <a:r>
              <a:rPr lang="en-IE" dirty="0" err="1" smtClean="0"/>
              <a:t>dcéra</a:t>
            </a:r>
            <a:endParaRPr lang="en-IE" dirty="0" smtClean="0"/>
          </a:p>
          <a:p>
            <a:r>
              <a:rPr lang="en-IE" dirty="0" smtClean="0"/>
              <a:t>sister -</a:t>
            </a:r>
            <a:r>
              <a:rPr lang="en-IE" dirty="0" err="1" smtClean="0"/>
              <a:t>sestra</a:t>
            </a:r>
            <a:endParaRPr lang="en-IE" dirty="0" smtClean="0"/>
          </a:p>
          <a:p>
            <a:r>
              <a:rPr lang="en-IE" dirty="0" smtClean="0"/>
              <a:t>brother - brat</a:t>
            </a:r>
          </a:p>
          <a:p>
            <a:r>
              <a:rPr lang="en-IE" dirty="0" smtClean="0"/>
              <a:t>uncle - </a:t>
            </a:r>
            <a:r>
              <a:rPr lang="en-IE" dirty="0" err="1" smtClean="0"/>
              <a:t>ujo</a:t>
            </a:r>
            <a:endParaRPr lang="en-IE" dirty="0" smtClean="0"/>
          </a:p>
          <a:p>
            <a:r>
              <a:rPr lang="en-IE" dirty="0" smtClean="0"/>
              <a:t>aunt - </a:t>
            </a:r>
            <a:r>
              <a:rPr lang="en-IE" dirty="0" err="1" smtClean="0"/>
              <a:t>teta</a:t>
            </a:r>
            <a:endParaRPr lang="en-IE" dirty="0" smtClean="0"/>
          </a:p>
          <a:p>
            <a:r>
              <a:rPr lang="en-IE" dirty="0" smtClean="0"/>
              <a:t>cousin - </a:t>
            </a:r>
            <a:r>
              <a:rPr lang="en-IE" dirty="0" err="1" smtClean="0"/>
              <a:t>bratranec</a:t>
            </a:r>
            <a:r>
              <a:rPr lang="en-IE" dirty="0" smtClean="0"/>
              <a:t>/</a:t>
            </a:r>
            <a:r>
              <a:rPr lang="en-IE" dirty="0" err="1" smtClean="0"/>
              <a:t>sesternica</a:t>
            </a:r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29520" y="13572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7429520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7581920" y="15096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6148" name="Picture 4" descr="Rodina Addamsovcov 2019 (The Addams Family) DVD - NATOR.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5455843" cy="622677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500166" y="2071678"/>
            <a:ext cx="85725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Uncle Fester</a:t>
            </a:r>
            <a:endParaRPr lang="en-IE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3357562"/>
            <a:ext cx="8572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Gomez</a:t>
            </a:r>
            <a:endParaRPr lang="en-IE" dirty="0"/>
          </a:p>
        </p:txBody>
      </p:sp>
      <p:sp>
        <p:nvSpPr>
          <p:cNvPr id="22" name="TextBox 21"/>
          <p:cNvSpPr txBox="1"/>
          <p:nvPr/>
        </p:nvSpPr>
        <p:spPr>
          <a:xfrm>
            <a:off x="1428728" y="5072074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Wednesday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2500298" y="5715016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err="1" smtClean="0"/>
              <a:t>Morticia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3214678" y="5072074"/>
            <a:ext cx="8572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err="1" smtClean="0"/>
              <a:t>Puzley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4071934" y="3929066"/>
            <a:ext cx="100013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Grand mother</a:t>
            </a:r>
            <a:endParaRPr lang="en-IE" dirty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E" dirty="0" smtClean="0"/>
              <a:t>Addams FAMILY- </a:t>
            </a:r>
            <a:r>
              <a:rPr lang="en-IE" dirty="0" err="1" smtClean="0"/>
              <a:t>Rodina</a:t>
            </a:r>
            <a:r>
              <a:rPr lang="en-IE" dirty="0" smtClean="0"/>
              <a:t> </a:t>
            </a:r>
            <a:r>
              <a:rPr lang="en-IE" dirty="0" err="1" smtClean="0"/>
              <a:t>Adamsovcov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143372" y="5357826"/>
            <a:ext cx="78581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err="1" smtClean="0"/>
              <a:t>cousinItt</a:t>
            </a:r>
            <a:endParaRPr lang="en-IE" dirty="0"/>
          </a:p>
        </p:txBody>
      </p:sp>
      <p:sp>
        <p:nvSpPr>
          <p:cNvPr id="32" name="Lekerekített téglalap 121"/>
          <p:cNvSpPr/>
          <p:nvPr/>
        </p:nvSpPr>
        <p:spPr>
          <a:xfrm>
            <a:off x="6215074" y="2786058"/>
            <a:ext cx="1071570" cy="4317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mother</a:t>
            </a:r>
          </a:p>
        </p:txBody>
      </p:sp>
      <p:sp>
        <p:nvSpPr>
          <p:cNvPr id="33" name="Lekerekített téglalap 121"/>
          <p:cNvSpPr/>
          <p:nvPr/>
        </p:nvSpPr>
        <p:spPr>
          <a:xfrm>
            <a:off x="5072066" y="2786058"/>
            <a:ext cx="1071570" cy="4317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father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Lekerekített téglalap 119"/>
          <p:cNvSpPr/>
          <p:nvPr/>
        </p:nvSpPr>
        <p:spPr>
          <a:xfrm>
            <a:off x="7215206" y="2000240"/>
            <a:ext cx="1714480" cy="4143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grandmother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Lekerekített téglalap 127"/>
          <p:cNvSpPr/>
          <p:nvPr/>
        </p:nvSpPr>
        <p:spPr>
          <a:xfrm>
            <a:off x="7704138" y="3714752"/>
            <a:ext cx="1439862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cousin</a:t>
            </a:r>
          </a:p>
        </p:txBody>
      </p:sp>
      <p:sp>
        <p:nvSpPr>
          <p:cNvPr id="40" name="Lekerekített téglalap 125"/>
          <p:cNvSpPr/>
          <p:nvPr/>
        </p:nvSpPr>
        <p:spPr>
          <a:xfrm>
            <a:off x="5429256" y="3786190"/>
            <a:ext cx="1071570" cy="217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sister</a:t>
            </a:r>
          </a:p>
        </p:txBody>
      </p:sp>
      <p:cxnSp>
        <p:nvCxnSpPr>
          <p:cNvPr id="43" name="Straight Arrow Connector 42"/>
          <p:cNvCxnSpPr>
            <a:endCxn id="32" idx="0"/>
          </p:cNvCxnSpPr>
          <p:nvPr/>
        </p:nvCxnSpPr>
        <p:spPr>
          <a:xfrm rot="10800000" flipV="1">
            <a:off x="6750860" y="2500306"/>
            <a:ext cx="535785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215206" y="2500306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ekerekített téglalap 119"/>
          <p:cNvSpPr/>
          <p:nvPr/>
        </p:nvSpPr>
        <p:spPr>
          <a:xfrm>
            <a:off x="5643570" y="2000240"/>
            <a:ext cx="1643074" cy="4143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grandfather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Lekerekített téglalap 121"/>
          <p:cNvSpPr/>
          <p:nvPr/>
        </p:nvSpPr>
        <p:spPr>
          <a:xfrm>
            <a:off x="7358082" y="2786058"/>
            <a:ext cx="857256" cy="4317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uncle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Lekerekített téglalap 125"/>
          <p:cNvSpPr/>
          <p:nvPr/>
        </p:nvSpPr>
        <p:spPr>
          <a:xfrm>
            <a:off x="6572264" y="3786190"/>
            <a:ext cx="1071570" cy="217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brother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5715008" y="328612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215074" y="321468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ekerekített téglalap 121"/>
          <p:cNvSpPr/>
          <p:nvPr/>
        </p:nvSpPr>
        <p:spPr>
          <a:xfrm>
            <a:off x="8286744" y="2786058"/>
            <a:ext cx="857256" cy="4317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aunt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8393933" y="346471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215206" y="2500306"/>
            <a:ext cx="164307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adams family 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643438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056" fill="hold"/>
                                        <p:tgtEl>
                                          <p:spTgt spid="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BYE </a:t>
            </a:r>
            <a:r>
              <a:rPr lang="en-IE" dirty="0" err="1" smtClean="0"/>
              <a:t>BYE</a:t>
            </a:r>
            <a:endParaRPr lang="en-IE" dirty="0"/>
          </a:p>
        </p:txBody>
      </p:sp>
      <p:pic>
        <p:nvPicPr>
          <p:cNvPr id="23556" name="Picture 4" descr="Rodina – Materská škola Leopold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14686"/>
            <a:ext cx="48768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142</Words>
  <Application>Microsoft Office PowerPoint</Application>
  <PresentationFormat>On-screen Show (4:3)</PresentationFormat>
  <Paragraphs>55</Paragraphs>
  <Slides>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FAMILY-RODINA + Privlastňovacie zámena</vt:lpstr>
      <vt:lpstr>Slide 2</vt:lpstr>
      <vt:lpstr>Whose? /huːz/Čie?</vt:lpstr>
      <vt:lpstr>Family-rodina</vt:lpstr>
      <vt:lpstr>Addams FAMILY- Rodina Adamsovcov</vt:lpstr>
      <vt:lpstr>BYE BYE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ADDAMS FAMILY</dc:title>
  <dc:creator>svobodova.ivana</dc:creator>
  <cp:lastModifiedBy>svobodova.ivana</cp:lastModifiedBy>
  <cp:revision>6</cp:revision>
  <dcterms:created xsi:type="dcterms:W3CDTF">2020-10-29T08:38:44Z</dcterms:created>
  <dcterms:modified xsi:type="dcterms:W3CDTF">2020-11-02T16:02:18Z</dcterms:modified>
</cp:coreProperties>
</file>