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Maven Pro" panose="020B0604020202020204" charset="-18"/>
      <p:regular r:id="rId9"/>
      <p:bold r:id="rId10"/>
    </p:embeddedFont>
    <p:embeddedFont>
      <p:font typeface="Nunito" panose="020B0604020202020204" charset="-18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346" y="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9393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176503d3f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176503d3f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1752d6315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11752d6315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11752d6315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11752d6315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11752d6315d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11752d6315d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1752d6315d_0_6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11752d6315d_0_6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Kuchnia Armenii</a:t>
            </a:r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Daria Łakomiec </a:t>
            </a:r>
            <a:endParaRPr lang="pl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K</a:t>
            </a:r>
            <a:r>
              <a:rPr lang="pl" dirty="0" smtClean="0"/>
              <a:t>l. 8e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Śniadania</a:t>
            </a:r>
            <a:endParaRPr/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303800" y="1371600"/>
            <a:ext cx="7030500" cy="19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600"/>
              <a:t>Lahmacun- cienkie chrupiące ciasto, a na nim mała warstwa mielonego mięsa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600"/>
              <a:t>Chasz– składa się z wołowiny lub z nóg jagnięcych gotowanych przez noc na wodzie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85" name="Google Shape;28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6450" y="2700900"/>
            <a:ext cx="3357549" cy="2442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Przystawki </a:t>
            </a:r>
            <a:endParaRPr/>
          </a:p>
        </p:txBody>
      </p:sp>
      <p:sp>
        <p:nvSpPr>
          <p:cNvPr id="291" name="Google Shape;291;p15"/>
          <p:cNvSpPr txBox="1">
            <a:spLocks noGrp="1"/>
          </p:cNvSpPr>
          <p:nvPr>
            <p:ph type="body" idx="1"/>
          </p:nvPr>
        </p:nvSpPr>
        <p:spPr>
          <a:xfrm>
            <a:off x="864450" y="223650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Lawasz- jest to coś podobnego do tortilli lub naleśnika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Dolma- są to winogrona zawijane w liście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Summer salad- jest to sałatka, która składa się z ogórków, pomidorów, cebuli, czasem zielonej papryki i dużej ilości świeżych ziół takich jak pietruszka czy kolendra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Raki - spożywa się je z piwem</a:t>
            </a:r>
            <a:endParaRPr/>
          </a:p>
        </p:txBody>
      </p:sp>
      <p:pic>
        <p:nvPicPr>
          <p:cNvPr id="292" name="Google Shape;29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2100" y="0"/>
            <a:ext cx="1981900" cy="289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6"/>
          <p:cNvSpPr txBox="1">
            <a:spLocks noGrp="1"/>
          </p:cNvSpPr>
          <p:nvPr>
            <p:ph type="title"/>
          </p:nvPr>
        </p:nvSpPr>
        <p:spPr>
          <a:xfrm>
            <a:off x="354575" y="466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Dania główne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960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Summer Dolma- jest to ryż z mięsem w liściu kapusty czyli nic innego niż nasze gołąbki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Faszerowane warzywa-  Nadziewane zwykle ryżem z mięsem, zapieczone, posypane pietruszką i kolendrą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Kash- gulasz z kawałkami mięsa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99" name="Google Shape;2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7025" y="795625"/>
            <a:ext cx="4096975" cy="307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Desery</a:t>
            </a:r>
            <a:endParaRPr/>
          </a:p>
        </p:txBody>
      </p:sp>
      <p:sp>
        <p:nvSpPr>
          <p:cNvPr id="305" name="Google Shape;305;p17"/>
          <p:cNvSpPr txBox="1">
            <a:spLocks noGrp="1"/>
          </p:cNvSpPr>
          <p:nvPr>
            <p:ph type="body" idx="1"/>
          </p:nvPr>
        </p:nvSpPr>
        <p:spPr>
          <a:xfrm>
            <a:off x="258100" y="11631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r>
              <a:rPr lang="pl"/>
              <a:t>Paklava- Wielowarstwowe ciasto z dużą ilością miodu i orzechów, podawane na zimno lub na ciepło, czasem z lodami waniliowymi lub bitą śmietaną.</a:t>
            </a:r>
            <a:endParaRPr/>
          </a:p>
          <a:p>
            <a:pPr marL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r>
              <a:rPr lang="pl"/>
              <a:t>Morele- jako owoce oraz różne przetwory z nich np. dżem</a:t>
            </a:r>
            <a:endParaRPr/>
          </a:p>
          <a:p>
            <a:pPr marL="0" lvl="0" indent="0" algn="l" rtl="0">
              <a:spcBef>
                <a:spcPts val="1400"/>
              </a:spcBef>
              <a:spcAft>
                <a:spcPts val="400"/>
              </a:spcAft>
              <a:buNone/>
            </a:pPr>
            <a:endParaRPr/>
          </a:p>
        </p:txBody>
      </p:sp>
      <p:pic>
        <p:nvPicPr>
          <p:cNvPr id="306" name="Google Shape;30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9275" y="1548525"/>
            <a:ext cx="34164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Źródła</a:t>
            </a:r>
            <a:endParaRPr/>
          </a:p>
        </p:txBody>
      </p:sp>
      <p:sp>
        <p:nvSpPr>
          <p:cNvPr id="312" name="Google Shape;312;p18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Wikipedia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girlonatrail.pl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Pokaz na ekranie (16:9)</PresentationFormat>
  <Paragraphs>21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Maven Pro</vt:lpstr>
      <vt:lpstr>Nunito</vt:lpstr>
      <vt:lpstr>Momentum</vt:lpstr>
      <vt:lpstr>Kuchnia Armenii</vt:lpstr>
      <vt:lpstr>Śniadania</vt:lpstr>
      <vt:lpstr>Przystawki </vt:lpstr>
      <vt:lpstr>Dania główne  </vt:lpstr>
      <vt:lpstr>Desery</vt:lpstr>
      <vt:lpstr>Źródła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Kuchnia Armenii</dc:title>
  <dc:creator>Aga&amp;Darek</dc:creator>
  <cp:lastModifiedBy>maciej@it-doc.pl</cp:lastModifiedBy>
  <cp:revision>1</cp:revision>
  <dcterms:modified xsi:type="dcterms:W3CDTF">2022-02-27T17:29:22Z</dcterms:modified>
</cp:coreProperties>
</file>