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65" r:id="rId5"/>
    <p:sldId id="314" r:id="rId6"/>
    <p:sldId id="315" r:id="rId7"/>
    <p:sldId id="316" r:id="rId8"/>
    <p:sldId id="317" r:id="rId9"/>
    <p:sldId id="260" r:id="rId10"/>
    <p:sldId id="262" r:id="rId11"/>
    <p:sldId id="318" r:id="rId12"/>
  </p:sldIdLst>
  <p:sldSz cx="12188825" cy="6858000"/>
  <p:notesSz cx="6858000" cy="9144000"/>
  <p:custDataLst>
    <p:tags r:id="rId15"/>
  </p:custDataLst>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F31AB-44FC-4FE1-A757-5054B2E5A740}" v="34" dt="2020-09-21T09:47:41.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29" autoAdjust="0"/>
  </p:normalViewPr>
  <p:slideViewPr>
    <p:cSldViewPr showGuides="1">
      <p:cViewPr varScale="1">
        <p:scale>
          <a:sx n="44" d="100"/>
          <a:sy n="44" d="100"/>
        </p:scale>
        <p:origin x="704" y="2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ia.tau@gmail.com" userId="8cb8a4b11cbb6b34" providerId="LiveId" clId="{EFBF31AB-44FC-4FE1-A757-5054B2E5A740}"/>
    <pc:docChg chg="undo custSel mod addSld delSld modSld">
      <pc:chgData name="asia.tau@gmail.com" userId="8cb8a4b11cbb6b34" providerId="LiveId" clId="{EFBF31AB-44FC-4FE1-A757-5054B2E5A740}" dt="2020-09-21T09:50:32.305" v="319" actId="20577"/>
      <pc:docMkLst>
        <pc:docMk/>
      </pc:docMkLst>
      <pc:sldChg chg="modSp mod delDesignElem">
        <pc:chgData name="asia.tau@gmail.com" userId="8cb8a4b11cbb6b34" providerId="LiveId" clId="{EFBF31AB-44FC-4FE1-A757-5054B2E5A740}" dt="2020-09-21T09:49:51.084" v="315" actId="27636"/>
        <pc:sldMkLst>
          <pc:docMk/>
          <pc:sldMk cId="2795523338" sldId="260"/>
        </pc:sldMkLst>
        <pc:spChg chg="mod">
          <ac:chgData name="asia.tau@gmail.com" userId="8cb8a4b11cbb6b34" providerId="LiveId" clId="{EFBF31AB-44FC-4FE1-A757-5054B2E5A740}" dt="2020-09-21T09:36:20.762" v="220" actId="20577"/>
          <ac:spMkLst>
            <pc:docMk/>
            <pc:sldMk cId="2795523338" sldId="260"/>
            <ac:spMk id="2" creationId="{537E80DC-13E1-47E8-A9C9-F6F662C38149}"/>
          </ac:spMkLst>
        </pc:spChg>
        <pc:spChg chg="mod">
          <ac:chgData name="asia.tau@gmail.com" userId="8cb8a4b11cbb6b34" providerId="LiveId" clId="{EFBF31AB-44FC-4FE1-A757-5054B2E5A740}" dt="2020-09-21T09:49:51.084" v="315" actId="27636"/>
          <ac:spMkLst>
            <pc:docMk/>
            <pc:sldMk cId="2795523338" sldId="260"/>
            <ac:spMk id="3" creationId="{F32DC6AC-9FCC-44DB-B027-A3B58612B255}"/>
          </ac:spMkLst>
        </pc:spChg>
      </pc:sldChg>
      <pc:sldChg chg="modSp mod">
        <pc:chgData name="asia.tau@gmail.com" userId="8cb8a4b11cbb6b34" providerId="LiveId" clId="{EFBF31AB-44FC-4FE1-A757-5054B2E5A740}" dt="2020-09-21T09:50:32.305" v="319" actId="20577"/>
        <pc:sldMkLst>
          <pc:docMk/>
          <pc:sldMk cId="2653902015" sldId="262"/>
        </pc:sldMkLst>
        <pc:spChg chg="mod">
          <ac:chgData name="asia.tau@gmail.com" userId="8cb8a4b11cbb6b34" providerId="LiveId" clId="{EFBF31AB-44FC-4FE1-A757-5054B2E5A740}" dt="2020-09-21T09:50:32.305" v="319" actId="20577"/>
          <ac:spMkLst>
            <pc:docMk/>
            <pc:sldMk cId="2653902015" sldId="262"/>
            <ac:spMk id="3" creationId="{EA02ADFF-C78E-4889-888A-10511A1E4172}"/>
          </ac:spMkLst>
        </pc:spChg>
        <pc:spChg chg="mod">
          <ac:chgData name="asia.tau@gmail.com" userId="8cb8a4b11cbb6b34" providerId="LiveId" clId="{EFBF31AB-44FC-4FE1-A757-5054B2E5A740}" dt="2020-09-21T09:44:57.679" v="256" actId="20577"/>
          <ac:spMkLst>
            <pc:docMk/>
            <pc:sldMk cId="2653902015" sldId="262"/>
            <ac:spMk id="4" creationId="{DFD20806-C467-4624-99C9-2A00E4C98C87}"/>
          </ac:spMkLst>
        </pc:spChg>
      </pc:sldChg>
      <pc:sldChg chg="del">
        <pc:chgData name="asia.tau@gmail.com" userId="8cb8a4b11cbb6b34" providerId="LiveId" clId="{EFBF31AB-44FC-4FE1-A757-5054B2E5A740}" dt="2020-09-21T09:45:48.762" v="280" actId="2696"/>
        <pc:sldMkLst>
          <pc:docMk/>
          <pc:sldMk cId="2139132589" sldId="310"/>
        </pc:sldMkLst>
      </pc:sldChg>
      <pc:sldChg chg="del">
        <pc:chgData name="asia.tau@gmail.com" userId="8cb8a4b11cbb6b34" providerId="LiveId" clId="{EFBF31AB-44FC-4FE1-A757-5054B2E5A740}" dt="2020-09-19T16:06:29.829" v="178" actId="47"/>
        <pc:sldMkLst>
          <pc:docMk/>
          <pc:sldMk cId="3106206852" sldId="311"/>
        </pc:sldMkLst>
      </pc:sldChg>
      <pc:sldChg chg="del">
        <pc:chgData name="asia.tau@gmail.com" userId="8cb8a4b11cbb6b34" providerId="LiveId" clId="{EFBF31AB-44FC-4FE1-A757-5054B2E5A740}" dt="2020-09-19T16:06:12.576" v="175" actId="47"/>
        <pc:sldMkLst>
          <pc:docMk/>
          <pc:sldMk cId="462238070" sldId="312"/>
        </pc:sldMkLst>
      </pc:sldChg>
      <pc:sldChg chg="add del">
        <pc:chgData name="asia.tau@gmail.com" userId="8cb8a4b11cbb6b34" providerId="LiveId" clId="{EFBF31AB-44FC-4FE1-A757-5054B2E5A740}" dt="2020-09-21T09:45:53.083" v="281" actId="2696"/>
        <pc:sldMkLst>
          <pc:docMk/>
          <pc:sldMk cId="4206988261" sldId="313"/>
        </pc:sldMkLst>
      </pc:sldChg>
      <pc:sldChg chg="addSp delSp modSp mod">
        <pc:chgData name="asia.tau@gmail.com" userId="8cb8a4b11cbb6b34" providerId="LiveId" clId="{EFBF31AB-44FC-4FE1-A757-5054B2E5A740}" dt="2020-09-21T09:48:17.158" v="288" actId="20577"/>
        <pc:sldMkLst>
          <pc:docMk/>
          <pc:sldMk cId="2478160142" sldId="314"/>
        </pc:sldMkLst>
        <pc:spChg chg="mod">
          <ac:chgData name="asia.tau@gmail.com" userId="8cb8a4b11cbb6b34" providerId="LiveId" clId="{EFBF31AB-44FC-4FE1-A757-5054B2E5A740}" dt="2020-09-21T09:48:17.158" v="288" actId="20577"/>
          <ac:spMkLst>
            <pc:docMk/>
            <pc:sldMk cId="2478160142" sldId="314"/>
            <ac:spMk id="4" creationId="{F7FE11BF-C95B-4E50-8C7E-19851441D7DA}"/>
          </ac:spMkLst>
        </pc:spChg>
        <pc:picChg chg="add del mod">
          <ac:chgData name="asia.tau@gmail.com" userId="8cb8a4b11cbb6b34" providerId="LiveId" clId="{EFBF31AB-44FC-4FE1-A757-5054B2E5A740}" dt="2020-09-19T15:32:12.400" v="4" actId="478"/>
          <ac:picMkLst>
            <pc:docMk/>
            <pc:sldMk cId="2478160142" sldId="314"/>
            <ac:picMk id="1026" creationId="{F7EC6069-8C35-4E00-A965-C705F7148D1E}"/>
          </ac:picMkLst>
        </pc:picChg>
        <pc:picChg chg="add mod">
          <ac:chgData name="asia.tau@gmail.com" userId="8cb8a4b11cbb6b34" providerId="LiveId" clId="{EFBF31AB-44FC-4FE1-A757-5054B2E5A740}" dt="2020-09-19T15:32:35.800" v="9" actId="1076"/>
          <ac:picMkLst>
            <pc:docMk/>
            <pc:sldMk cId="2478160142" sldId="314"/>
            <ac:picMk id="1028" creationId="{C4AE455A-CC8F-4176-B323-9932D01533DC}"/>
          </ac:picMkLst>
        </pc:picChg>
      </pc:sldChg>
      <pc:sldChg chg="addSp delSp modSp mod">
        <pc:chgData name="asia.tau@gmail.com" userId="8cb8a4b11cbb6b34" providerId="LiveId" clId="{EFBF31AB-44FC-4FE1-A757-5054B2E5A740}" dt="2020-09-19T15:56:38.683" v="19" actId="962"/>
        <pc:sldMkLst>
          <pc:docMk/>
          <pc:sldMk cId="2681425051" sldId="315"/>
        </pc:sldMkLst>
        <pc:spChg chg="del">
          <ac:chgData name="asia.tau@gmail.com" userId="8cb8a4b11cbb6b34" providerId="LiveId" clId="{EFBF31AB-44FC-4FE1-A757-5054B2E5A740}" dt="2020-09-19T15:56:27.016" v="12" actId="478"/>
          <ac:spMkLst>
            <pc:docMk/>
            <pc:sldMk cId="2681425051" sldId="315"/>
            <ac:spMk id="2" creationId="{00000000-0000-0000-0000-000000000000}"/>
          </ac:spMkLst>
        </pc:spChg>
        <pc:spChg chg="del">
          <ac:chgData name="asia.tau@gmail.com" userId="8cb8a4b11cbb6b34" providerId="LiveId" clId="{EFBF31AB-44FC-4FE1-A757-5054B2E5A740}" dt="2020-09-19T15:56:29.372" v="13" actId="478"/>
          <ac:spMkLst>
            <pc:docMk/>
            <pc:sldMk cId="2681425051" sldId="315"/>
            <ac:spMk id="3" creationId="{00000000-0000-0000-0000-000000000000}"/>
          </ac:spMkLst>
        </pc:spChg>
        <pc:spChg chg="del">
          <ac:chgData name="asia.tau@gmail.com" userId="8cb8a4b11cbb6b34" providerId="LiveId" clId="{EFBF31AB-44FC-4FE1-A757-5054B2E5A740}" dt="2020-09-19T15:56:31.264" v="14" actId="478"/>
          <ac:spMkLst>
            <pc:docMk/>
            <pc:sldMk cId="2681425051" sldId="315"/>
            <ac:spMk id="4" creationId="{00000000-0000-0000-0000-000000000000}"/>
          </ac:spMkLst>
        </pc:spChg>
        <pc:spChg chg="del">
          <ac:chgData name="asia.tau@gmail.com" userId="8cb8a4b11cbb6b34" providerId="LiveId" clId="{EFBF31AB-44FC-4FE1-A757-5054B2E5A740}" dt="2020-09-19T15:56:33.228" v="15" actId="478"/>
          <ac:spMkLst>
            <pc:docMk/>
            <pc:sldMk cId="2681425051" sldId="315"/>
            <ac:spMk id="5" creationId="{00000000-0000-0000-0000-000000000000}"/>
          </ac:spMkLst>
        </pc:spChg>
        <pc:spChg chg="del">
          <ac:chgData name="asia.tau@gmail.com" userId="8cb8a4b11cbb6b34" providerId="LiveId" clId="{EFBF31AB-44FC-4FE1-A757-5054B2E5A740}" dt="2020-09-19T15:56:34.970" v="16" actId="478"/>
          <ac:spMkLst>
            <pc:docMk/>
            <pc:sldMk cId="2681425051" sldId="315"/>
            <ac:spMk id="6" creationId="{00000000-0000-0000-0000-000000000000}"/>
          </ac:spMkLst>
        </pc:spChg>
        <pc:picChg chg="add mod">
          <ac:chgData name="asia.tau@gmail.com" userId="8cb8a4b11cbb6b34" providerId="LiveId" clId="{EFBF31AB-44FC-4FE1-A757-5054B2E5A740}" dt="2020-09-19T15:56:38.683" v="19" actId="962"/>
          <ac:picMkLst>
            <pc:docMk/>
            <pc:sldMk cId="2681425051" sldId="315"/>
            <ac:picMk id="8" creationId="{C3C92923-5854-466D-9226-8936FB1D6791}"/>
          </ac:picMkLst>
        </pc:picChg>
      </pc:sldChg>
      <pc:sldChg chg="addSp delSp modSp mod modClrScheme chgLayout">
        <pc:chgData name="asia.tau@gmail.com" userId="8cb8a4b11cbb6b34" providerId="LiveId" clId="{EFBF31AB-44FC-4FE1-A757-5054B2E5A740}" dt="2020-09-21T09:47:41.621" v="284" actId="1076"/>
        <pc:sldMkLst>
          <pc:docMk/>
          <pc:sldMk cId="2590506655" sldId="316"/>
        </pc:sldMkLst>
        <pc:spChg chg="del">
          <ac:chgData name="asia.tau@gmail.com" userId="8cb8a4b11cbb6b34" providerId="LiveId" clId="{EFBF31AB-44FC-4FE1-A757-5054B2E5A740}" dt="2020-09-19T15:59:03.805" v="20" actId="26606"/>
          <ac:spMkLst>
            <pc:docMk/>
            <pc:sldMk cId="2590506655" sldId="316"/>
            <ac:spMk id="2" creationId="{00000000-0000-0000-0000-000000000000}"/>
          </ac:spMkLst>
        </pc:spChg>
        <pc:spChg chg="add del mod">
          <ac:chgData name="asia.tau@gmail.com" userId="8cb8a4b11cbb6b34" providerId="LiveId" clId="{EFBF31AB-44FC-4FE1-A757-5054B2E5A740}" dt="2020-09-19T16:00:28.497" v="168" actId="478"/>
          <ac:spMkLst>
            <pc:docMk/>
            <pc:sldMk cId="2590506655" sldId="316"/>
            <ac:spMk id="7" creationId="{B2D62143-A339-48E7-9FEE-579DC3C3B408}"/>
          </ac:spMkLst>
        </pc:spChg>
        <pc:spChg chg="add mod">
          <ac:chgData name="asia.tau@gmail.com" userId="8cb8a4b11cbb6b34" providerId="LiveId" clId="{EFBF31AB-44FC-4FE1-A757-5054B2E5A740}" dt="2020-09-19T16:00:22.505" v="167" actId="20577"/>
          <ac:spMkLst>
            <pc:docMk/>
            <pc:sldMk cId="2590506655" sldId="316"/>
            <ac:spMk id="9" creationId="{4B5584D0-3DB4-4596-B5B8-B1CDC91E06B4}"/>
          </ac:spMkLst>
        </pc:spChg>
        <pc:spChg chg="add del mod">
          <ac:chgData name="asia.tau@gmail.com" userId="8cb8a4b11cbb6b34" providerId="LiveId" clId="{EFBF31AB-44FC-4FE1-A757-5054B2E5A740}" dt="2020-09-19T16:00:31.289" v="169" actId="478"/>
          <ac:spMkLst>
            <pc:docMk/>
            <pc:sldMk cId="2590506655" sldId="316"/>
            <ac:spMk id="11" creationId="{5243A79E-D497-4ADF-BBDE-E5577AD4216F}"/>
          </ac:spMkLst>
        </pc:spChg>
        <pc:picChg chg="add mod">
          <ac:chgData name="asia.tau@gmail.com" userId="8cb8a4b11cbb6b34" providerId="LiveId" clId="{EFBF31AB-44FC-4FE1-A757-5054B2E5A740}" dt="2020-09-21T09:47:41.621" v="284" actId="1076"/>
          <ac:picMkLst>
            <pc:docMk/>
            <pc:sldMk cId="2590506655" sldId="316"/>
            <ac:picMk id="1026" creationId="{252A99E0-3797-4F34-82DA-8A1184B746F0}"/>
          </ac:picMkLst>
        </pc:picChg>
      </pc:sldChg>
      <pc:sldChg chg="addSp delSp modSp mod modAnim">
        <pc:chgData name="asia.tau@gmail.com" userId="8cb8a4b11cbb6b34" providerId="LiveId" clId="{EFBF31AB-44FC-4FE1-A757-5054B2E5A740}" dt="2020-09-21T09:26:47.150" v="194"/>
        <pc:sldMkLst>
          <pc:docMk/>
          <pc:sldMk cId="1735722345" sldId="317"/>
        </pc:sldMkLst>
        <pc:picChg chg="add mod">
          <ac:chgData name="asia.tau@gmail.com" userId="8cb8a4b11cbb6b34" providerId="LiveId" clId="{EFBF31AB-44FC-4FE1-A757-5054B2E5A740}" dt="2020-09-21T09:06:26.063" v="187" actId="1076"/>
          <ac:picMkLst>
            <pc:docMk/>
            <pc:sldMk cId="1735722345" sldId="317"/>
            <ac:picMk id="2" creationId="{06C728EF-8DD8-4F2C-991F-A447715150D1}"/>
          </ac:picMkLst>
        </pc:picChg>
        <pc:picChg chg="add mod">
          <ac:chgData name="asia.tau@gmail.com" userId="8cb8a4b11cbb6b34" providerId="LiveId" clId="{EFBF31AB-44FC-4FE1-A757-5054B2E5A740}" dt="2020-09-19T16:05:39.828" v="174" actId="14100"/>
          <ac:picMkLst>
            <pc:docMk/>
            <pc:sldMk cId="1735722345" sldId="317"/>
            <ac:picMk id="3" creationId="{3332BCDD-6DCA-43C7-98B9-6BA13D33BDBC}"/>
          </ac:picMkLst>
        </pc:picChg>
        <pc:picChg chg="add del mod">
          <ac:chgData name="asia.tau@gmail.com" userId="8cb8a4b11cbb6b34" providerId="LiveId" clId="{EFBF31AB-44FC-4FE1-A757-5054B2E5A740}" dt="2020-09-21T09:05:43.372" v="185" actId="478"/>
          <ac:picMkLst>
            <pc:docMk/>
            <pc:sldMk cId="1735722345" sldId="317"/>
            <ac:picMk id="1026" creationId="{666549DE-C523-4402-9BF8-534286438760}"/>
          </ac:picMkLst>
        </pc:picChg>
      </pc:sldChg>
      <pc:sldChg chg="addSp delSp modSp mod">
        <pc:chgData name="asia.tau@gmail.com" userId="8cb8a4b11cbb6b34" providerId="LiveId" clId="{EFBF31AB-44FC-4FE1-A757-5054B2E5A740}" dt="2020-09-21T09:45:20.649" v="278" actId="20577"/>
        <pc:sldMkLst>
          <pc:docMk/>
          <pc:sldMk cId="2765137111" sldId="318"/>
        </pc:sldMkLst>
        <pc:spChg chg="del">
          <ac:chgData name="asia.tau@gmail.com" userId="8cb8a4b11cbb6b34" providerId="LiveId" clId="{EFBF31AB-44FC-4FE1-A757-5054B2E5A740}" dt="2020-09-21T09:43:45.986" v="221" actId="478"/>
          <ac:spMkLst>
            <pc:docMk/>
            <pc:sldMk cId="2765137111" sldId="318"/>
            <ac:spMk id="2" creationId="{00000000-0000-0000-0000-000000000000}"/>
          </ac:spMkLst>
        </pc:spChg>
        <pc:spChg chg="del">
          <ac:chgData name="asia.tau@gmail.com" userId="8cb8a4b11cbb6b34" providerId="LiveId" clId="{EFBF31AB-44FC-4FE1-A757-5054B2E5A740}" dt="2020-09-21T09:43:50.415" v="223" actId="478"/>
          <ac:spMkLst>
            <pc:docMk/>
            <pc:sldMk cId="2765137111" sldId="318"/>
            <ac:spMk id="3" creationId="{00000000-0000-0000-0000-000000000000}"/>
          </ac:spMkLst>
        </pc:spChg>
        <pc:spChg chg="del">
          <ac:chgData name="asia.tau@gmail.com" userId="8cb8a4b11cbb6b34" providerId="LiveId" clId="{EFBF31AB-44FC-4FE1-A757-5054B2E5A740}" dt="2020-09-21T09:43:48.330" v="222" actId="478"/>
          <ac:spMkLst>
            <pc:docMk/>
            <pc:sldMk cId="2765137111" sldId="318"/>
            <ac:spMk id="4" creationId="{00000000-0000-0000-0000-000000000000}"/>
          </ac:spMkLst>
        </pc:spChg>
        <pc:spChg chg="add mod">
          <ac:chgData name="asia.tau@gmail.com" userId="8cb8a4b11cbb6b34" providerId="LiveId" clId="{EFBF31AB-44FC-4FE1-A757-5054B2E5A740}" dt="2020-09-21T09:45:20.649" v="278" actId="20577"/>
          <ac:spMkLst>
            <pc:docMk/>
            <pc:sldMk cId="2765137111" sldId="318"/>
            <ac:spMk id="6" creationId="{3EFE3289-FE69-4229-B92B-E6EE0A34B1CC}"/>
          </ac:spMkLst>
        </pc:spChg>
        <pc:picChg chg="add mod modCrop">
          <ac:chgData name="asia.tau@gmail.com" userId="8cb8a4b11cbb6b34" providerId="LiveId" clId="{EFBF31AB-44FC-4FE1-A757-5054B2E5A740}" dt="2020-09-21T09:44:40.043" v="232" actId="1076"/>
          <ac:picMkLst>
            <pc:docMk/>
            <pc:sldMk cId="2765137111" sldId="318"/>
            <ac:picMk id="5" creationId="{40E84579-900A-4953-AA8C-C88CF7ADB72C}"/>
          </ac:picMkLst>
        </pc:picChg>
      </pc:sldChg>
      <pc:sldChg chg="del">
        <pc:chgData name="asia.tau@gmail.com" userId="8cb8a4b11cbb6b34" providerId="LiveId" clId="{EFBF31AB-44FC-4FE1-A757-5054B2E5A740}" dt="2020-09-21T09:45:37.235" v="279" actId="2696"/>
        <pc:sldMkLst>
          <pc:docMk/>
          <pc:sldMk cId="1108506989" sldId="3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E5537FE1-9AC0-4E7B-8240-1A43C23ADFFC}" type="datetime1">
              <a:rPr lang="pl-PL" smtClean="0"/>
              <a:pPr algn="r" rtl="0"/>
              <a:t>30.09.2020</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pl-PL" smtClean="0"/>
              <a:pPr algn="r" rtl="0"/>
              <a:t>‹#›</a:t>
            </a:fld>
            <a:endParaRPr lang="pl-PL"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pl-PL" dirty="0"/>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8918F0C-E00F-4A8E-8134-6E7E70E85DF2}" type="datetime1">
              <a:rPr lang="pl-PL" smtClean="0"/>
              <a:pPr/>
              <a:t>30.09.2020</a:t>
            </a:fld>
            <a:endParaRPr lang="pl-PL" dirty="0"/>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l-PL"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pl-PL" dirty="0"/>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pl-PL" smtClean="0"/>
              <a:pPr/>
              <a:t>‹#›</a:t>
            </a:fld>
            <a:endParaRPr lang="pl-PL"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pl-PL"/>
              <a:t>Kliknij, aby edytować styl</a:t>
            </a:r>
            <a:endParaRPr lang="pl-PL" dirty="0"/>
          </a:p>
        </p:txBody>
      </p:sp>
      <p:sp>
        <p:nvSpPr>
          <p:cNvPr id="3" name="Podtytuł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pl-PL"/>
              <a:t>Kliknij, aby edytować styl wzorca podtytułu</a:t>
            </a:r>
            <a:endParaRPr lang="pl-PL"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Tekst pionowy — symbol zastępczy 2"/>
          <p:cNvSpPr>
            <a:spLocks noGrp="1"/>
          </p:cNvSpPr>
          <p:nvPr>
            <p:ph type="body" orient="vert" idx="1"/>
          </p:nvPr>
        </p:nvSpPr>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536D2E9F-0F82-49B6-A2C8-EE0BA7F08992}" type="datetime1">
              <a:rPr lang="pl-PL" smtClean="0"/>
              <a:pPr/>
              <a:t>30.09.2020</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42412" y="381001"/>
            <a:ext cx="1524001" cy="5638800"/>
          </a:xfrm>
        </p:spPr>
        <p:txBody>
          <a:bodyPr vert="eaVert" rtlCol="0"/>
          <a:lstStyle>
            <a:lvl1pPr rtl="0">
              <a:defRPr/>
            </a:lvl1pPr>
          </a:lstStyle>
          <a:p>
            <a:pPr rtl="0"/>
            <a:r>
              <a:rPr lang="pl-PL"/>
              <a:t>Kliknij, aby edytować styl</a:t>
            </a:r>
            <a:endParaRPr lang="pl-PL" dirty="0"/>
          </a:p>
        </p:txBody>
      </p:sp>
      <p:sp>
        <p:nvSpPr>
          <p:cNvPr id="3" name="Tekst pionowy — symbol zastępczy 2"/>
          <p:cNvSpPr>
            <a:spLocks noGrp="1"/>
          </p:cNvSpPr>
          <p:nvPr>
            <p:ph type="body" orient="vert" idx="1"/>
          </p:nvPr>
        </p:nvSpPr>
        <p:spPr>
          <a:xfrm>
            <a:off x="1522412" y="381001"/>
            <a:ext cx="7391399" cy="5638800"/>
          </a:xfrm>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EB94C0DF-E7CA-4BAB-BFE2-F485C5AA0C64}" type="datetime1">
              <a:rPr lang="pl-PL" smtClean="0"/>
              <a:pPr/>
              <a:t>30.09.2020</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Zawartość — symbol zastępczy 2"/>
          <p:cNvSpPr>
            <a:spLocks noGrp="1"/>
          </p:cNvSpPr>
          <p:nvPr>
            <p:ph idx="1"/>
          </p:nvPr>
        </p:nvSpPr>
        <p:spPr/>
        <p:txBody>
          <a:bodyPr rtlCol="0"/>
          <a:lstStyle>
            <a:lvl5pPr algn="l" rtl="0">
              <a:defRPr/>
            </a:lvl5pPr>
            <a:lvl6pPr algn="l" rtl="0">
              <a:defRPr/>
            </a:lvl6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BC25D39C-A725-47F3-929B-837E77585050}" type="datetime1">
              <a:rPr lang="pl-PL" smtClean="0"/>
              <a:pPr/>
              <a:t>30.09.2020</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pl-PL"/>
              <a:t>Kliknij, aby edytować styl</a:t>
            </a:r>
            <a:endParaRPr lang="pl-PL" dirty="0"/>
          </a:p>
        </p:txBody>
      </p:sp>
      <p:sp>
        <p:nvSpPr>
          <p:cNvPr id="3" name="Tekst — symbol zastępczy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pl-PL"/>
              <a:t>Kliknij, aby edytować style wzorca tekstu</a:t>
            </a:r>
          </a:p>
        </p:txBody>
      </p:sp>
      <p:sp>
        <p:nvSpPr>
          <p:cNvPr id="4" name="Data — symbol zastępczy 3"/>
          <p:cNvSpPr>
            <a:spLocks noGrp="1"/>
          </p:cNvSpPr>
          <p:nvPr>
            <p:ph type="dt" sz="half" idx="10"/>
          </p:nvPr>
        </p:nvSpPr>
        <p:spPr/>
        <p:txBody>
          <a:bodyPr rtlCol="0"/>
          <a:lstStyle>
            <a:lvl1pPr>
              <a:defRPr/>
            </a:lvl1pPr>
          </a:lstStyle>
          <a:p>
            <a:fld id="{F8E4306D-F956-4638-A175-53681C07CAF7}" type="datetime1">
              <a:rPr lang="pl-PL" smtClean="0"/>
              <a:pPr/>
              <a:t>30.09.2020</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Zawartość — symbol zastępczy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Zawartość — symbol zastępczy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Data — symbol zastępczy 4"/>
          <p:cNvSpPr>
            <a:spLocks noGrp="1"/>
          </p:cNvSpPr>
          <p:nvPr>
            <p:ph type="dt" sz="half" idx="10"/>
          </p:nvPr>
        </p:nvSpPr>
        <p:spPr/>
        <p:txBody>
          <a:bodyPr rtlCol="0"/>
          <a:lstStyle>
            <a:lvl1pPr>
              <a:defRPr/>
            </a:lvl1pPr>
          </a:lstStyle>
          <a:p>
            <a:fld id="{FD633E3A-2A64-4F11-B7C1-BC46A62F886C}" type="datetime1">
              <a:rPr lang="pl-PL" smtClean="0"/>
              <a:pPr/>
              <a:t>30.09.2020</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a:t>Kliknij, aby edytować styl</a:t>
            </a:r>
            <a:endParaRPr lang="pl-PL" dirty="0"/>
          </a:p>
        </p:txBody>
      </p:sp>
      <p:sp>
        <p:nvSpPr>
          <p:cNvPr id="3" name="Tekst — symbol zastępczy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Tekst — symbol zastępczy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7" name="Data — symbol zastępczy 6"/>
          <p:cNvSpPr>
            <a:spLocks noGrp="1"/>
          </p:cNvSpPr>
          <p:nvPr>
            <p:ph type="dt" sz="half" idx="10"/>
          </p:nvPr>
        </p:nvSpPr>
        <p:spPr/>
        <p:txBody>
          <a:bodyPr rtlCol="0"/>
          <a:lstStyle/>
          <a:p>
            <a:r>
              <a:rPr lang="pl-PL" dirty="0"/>
              <a:t>​</a:t>
            </a:r>
            <a:fld id="{F954CE60-097C-4177-B166-3AF23E53212D}" type="datetime1">
              <a:rPr lang="pl-PL" smtClean="0"/>
              <a:pPr/>
              <a:t>30.09.2020</a:t>
            </a:fld>
            <a:r>
              <a:rPr lang="pl-PL" dirty="0"/>
              <a:t>​</a:t>
            </a:r>
          </a:p>
        </p:txBody>
      </p:sp>
      <p:sp>
        <p:nvSpPr>
          <p:cNvPr id="8" name="Stopka — symbol zastępczy 7"/>
          <p:cNvSpPr>
            <a:spLocks noGrp="1"/>
          </p:cNvSpPr>
          <p:nvPr>
            <p:ph type="ftr" sz="quarter" idx="11"/>
          </p:nvPr>
        </p:nvSpPr>
        <p:spPr/>
        <p:txBody>
          <a:bodyPr rtlCol="0"/>
          <a:lstStyle/>
          <a:p>
            <a:pPr rtl="0"/>
            <a:endParaRPr lang="pl-PL" dirty="0"/>
          </a:p>
        </p:txBody>
      </p:sp>
      <p:sp>
        <p:nvSpPr>
          <p:cNvPr id="9" name="Numer slajdu — symbol zastępczy 8"/>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Data — symbol zastępczy 2"/>
          <p:cNvSpPr>
            <a:spLocks noGrp="1"/>
          </p:cNvSpPr>
          <p:nvPr>
            <p:ph type="dt" sz="half" idx="10"/>
          </p:nvPr>
        </p:nvSpPr>
        <p:spPr/>
        <p:txBody>
          <a:bodyPr rtlCol="0"/>
          <a:lstStyle>
            <a:lvl1pPr>
              <a:defRPr/>
            </a:lvl1pPr>
          </a:lstStyle>
          <a:p>
            <a:fld id="{2844DE86-FBAA-483E-BC6C-F76A6A3BCCC6}" type="datetime1">
              <a:rPr lang="pl-PL" smtClean="0"/>
              <a:pPr/>
              <a:t>30.09.2020</a:t>
            </a:fld>
            <a:endParaRPr lang="pl-PL" dirty="0"/>
          </a:p>
        </p:txBody>
      </p:sp>
      <p:sp>
        <p:nvSpPr>
          <p:cNvPr id="4" name="Stopka — symbol zastępczy 3"/>
          <p:cNvSpPr>
            <a:spLocks noGrp="1"/>
          </p:cNvSpPr>
          <p:nvPr>
            <p:ph type="ftr" sz="quarter" idx="11"/>
          </p:nvPr>
        </p:nvSpPr>
        <p:spPr/>
        <p:txBody>
          <a:bodyPr rtlCol="0"/>
          <a:lstStyle/>
          <a:p>
            <a:pPr rtl="0"/>
            <a:endParaRPr lang="pl-PL" dirty="0"/>
          </a:p>
        </p:txBody>
      </p:sp>
      <p:sp>
        <p:nvSpPr>
          <p:cNvPr id="5" name="Numer slajdu — symbol zastępczy 4"/>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p:bgPr>
        <a:solidFill>
          <a:schemeClr val="bg2"/>
        </a:solidFill>
        <a:effectLst/>
      </p:bgPr>
    </p:bg>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lvl1pPr>
              <a:defRPr/>
            </a:lvl1pPr>
          </a:lstStyle>
          <a:p>
            <a:fld id="{20B817BC-5964-49C1-9EBA-CEACFF41E2FF}" type="datetime1">
              <a:rPr lang="pl-PL" smtClean="0"/>
              <a:pPr/>
              <a:t>30.09.2020</a:t>
            </a:fld>
            <a:endParaRPr lang="pl-PL" dirty="0"/>
          </a:p>
        </p:txBody>
      </p:sp>
      <p:sp>
        <p:nvSpPr>
          <p:cNvPr id="3" name="Stopka — symbol zastępczy 2"/>
          <p:cNvSpPr>
            <a:spLocks noGrp="1"/>
          </p:cNvSpPr>
          <p:nvPr>
            <p:ph type="ftr" sz="quarter" idx="11"/>
          </p:nvPr>
        </p:nvSpPr>
        <p:spPr/>
        <p:txBody>
          <a:bodyPr rtlCol="0"/>
          <a:lstStyle/>
          <a:p>
            <a:pPr rtl="0"/>
            <a:endParaRPr lang="pl-PL" dirty="0"/>
          </a:p>
        </p:txBody>
      </p:sp>
      <p:sp>
        <p:nvSpPr>
          <p:cNvPr id="4" name="Numer slajdu — symbol zastępczy 3"/>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pl-PL"/>
              <a:t>Kliknij, aby edytować styl</a:t>
            </a:r>
            <a:endParaRPr lang="pl-PL" dirty="0"/>
          </a:p>
        </p:txBody>
      </p:sp>
      <p:sp>
        <p:nvSpPr>
          <p:cNvPr id="3" name="Zawartość — symbol zastępczy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Tekst — symbol zastępczy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pl-PL"/>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E7CED80F-7695-460B-B4CF-B1E146469F51}" type="datetime1">
              <a:rPr lang="pl-PL" smtClean="0"/>
              <a:pPr/>
              <a:t>30.09.2020</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raz — symbol zastępczy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a:t>Kliknij ikonę, aby dodać obraz</a:t>
            </a:r>
            <a:endParaRPr lang="pl-PL" dirty="0"/>
          </a:p>
        </p:txBody>
      </p:sp>
      <p:sp>
        <p:nvSpPr>
          <p:cNvPr id="2" name="Tytuł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pl-PL"/>
              <a:t>Kliknij, aby edytować styl</a:t>
            </a:r>
            <a:endParaRPr lang="pl-PL" dirty="0"/>
          </a:p>
        </p:txBody>
      </p:sp>
      <p:sp>
        <p:nvSpPr>
          <p:cNvPr id="4" name="Tekst — symbol zastępczy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pl-PL"/>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19C3C562-E774-41B2-ABB1-4021AD5F1031}" type="datetime1">
              <a:rPr lang="pl-PL" smtClean="0"/>
              <a:pPr/>
              <a:t>30.09.2020</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smtClean="0"/>
              <a:pPr/>
              <a:t>‹#›</a:t>
            </a:fld>
            <a:endParaRPr lang="pl-PL"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pl-PL" dirty="0"/>
              <a:t>Kliknij, aby edytować styl</a:t>
            </a:r>
          </a:p>
        </p:txBody>
      </p:sp>
      <p:sp>
        <p:nvSpPr>
          <p:cNvPr id="3" name="Tekst — symbol zastępczy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p:txBody>
      </p:sp>
      <p:sp>
        <p:nvSpPr>
          <p:cNvPr id="4" name="Data — symbol zastępczy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BA4116C4-17E1-407D-A73E-F145D94BC54C}" type="datetime1">
              <a:rPr lang="pl-PL" smtClean="0"/>
              <a:pPr/>
              <a:t>30.09.2020</a:t>
            </a:fld>
            <a:endParaRPr lang="pl-PL" dirty="0"/>
          </a:p>
        </p:txBody>
      </p:sp>
      <p:sp>
        <p:nvSpPr>
          <p:cNvPr id="5" name="Stopka — symbol zastępczy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pl-PL" dirty="0"/>
          </a:p>
        </p:txBody>
      </p:sp>
      <p:sp>
        <p:nvSpPr>
          <p:cNvPr id="6" name="Numer slajdu — symbol zastępczy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pl-PL" smtClean="0"/>
              <a:pPr/>
              <a:t>‹#›</a:t>
            </a:fld>
            <a:endParaRPr lang="pl-PL"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s, Słońce, Układ Słoneczny, Przestrzeń, Wszechświat">
            <a:extLst>
              <a:ext uri="{FF2B5EF4-FFF2-40B4-BE49-F238E27FC236}">
                <a16:creationId xmlns:a16="http://schemas.microsoft.com/office/drawing/2014/main" xmlns="" id="{2A20857A-5342-4D1D-AC46-63ADBBDA1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65684" cy="6957392"/>
          </a:xfrm>
          <a:prstGeom prst="rect">
            <a:avLst/>
          </a:prstGeom>
          <a:noFill/>
          <a:extLst>
            <a:ext uri="{909E8E84-426E-40DD-AFC4-6F175D3DCCD1}">
              <a14:hiddenFill xmlns:a14="http://schemas.microsoft.com/office/drawing/2010/main">
                <a:solidFill>
                  <a:srgbClr val="FFFFFF"/>
                </a:solidFill>
              </a14:hiddenFill>
            </a:ext>
          </a:extLst>
        </p:spPr>
      </p:pic>
      <p:sp>
        <p:nvSpPr>
          <p:cNvPr id="3" name="Tytuł 2"/>
          <p:cNvSpPr>
            <a:spLocks noGrp="1"/>
          </p:cNvSpPr>
          <p:nvPr>
            <p:ph type="ctrTitle"/>
          </p:nvPr>
        </p:nvSpPr>
        <p:spPr>
          <a:xfrm>
            <a:off x="405780" y="620688"/>
            <a:ext cx="8229600" cy="1079376"/>
          </a:xfrm>
        </p:spPr>
        <p:txBody>
          <a:bodyPr rtlCol="0"/>
          <a:lstStyle/>
          <a:p>
            <a:pPr rtl="0"/>
            <a:r>
              <a:rPr lang="pl-PL" dirty="0"/>
              <a:t>Misja na Marsa</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53852" y="476672"/>
            <a:ext cx="8692399" cy="824880"/>
          </a:xfrm>
        </p:spPr>
        <p:txBody>
          <a:bodyPr rtlCol="0"/>
          <a:lstStyle/>
          <a:p>
            <a:pPr rtl="0"/>
            <a:r>
              <a:rPr lang="pl-PL" dirty="0"/>
              <a:t>Fabuła</a:t>
            </a:r>
          </a:p>
        </p:txBody>
      </p:sp>
      <p:sp>
        <p:nvSpPr>
          <p:cNvPr id="4" name="pole tekstowe 3">
            <a:extLst>
              <a:ext uri="{FF2B5EF4-FFF2-40B4-BE49-F238E27FC236}">
                <a16:creationId xmlns:a16="http://schemas.microsoft.com/office/drawing/2014/main" xmlns="" id="{F7FE11BF-C95B-4E50-8C7E-19851441D7DA}"/>
              </a:ext>
            </a:extLst>
          </p:cNvPr>
          <p:cNvSpPr txBox="1"/>
          <p:nvPr/>
        </p:nvSpPr>
        <p:spPr>
          <a:xfrm>
            <a:off x="2998068" y="4228119"/>
            <a:ext cx="9073008" cy="2308324"/>
          </a:xfrm>
          <a:prstGeom prst="rect">
            <a:avLst/>
          </a:prstGeom>
          <a:noFill/>
        </p:spPr>
        <p:txBody>
          <a:bodyPr wrap="square" rtlCol="0">
            <a:spAutoFit/>
          </a:bodyPr>
          <a:lstStyle/>
          <a:p>
            <a:r>
              <a:rPr lang="pl-PL" dirty="0"/>
              <a:t>Pamiętacie </a:t>
            </a:r>
            <a:r>
              <a:rPr lang="pl-PL" dirty="0" err="1"/>
              <a:t>Thanosa</a:t>
            </a:r>
            <a:r>
              <a:rPr lang="pl-PL" dirty="0"/>
              <a:t>? To ten gość, który pstryknął palcami i zniknęła połowa ludzkości. Otóż tak się złożyło, że </a:t>
            </a:r>
            <a:r>
              <a:rPr lang="pl-PL" dirty="0" err="1"/>
              <a:t>Thanos</a:t>
            </a:r>
            <a:r>
              <a:rPr lang="pl-PL" dirty="0"/>
              <a:t> znalazł sposób na skok w czasie i pstryknął jeszcze raz. Tym razem tak się złożyło, że cała ludzkość przeniosła się na 1 kontynent i  w dodatku była nim  Afryka. Wokół Afryki  utworzyło się pole siłowe takie, że nikt nie mógł się wydostać poza wyznaczony obszar. Jeśli tylko ktoś próbował od razu znikał za horyzontem oceanu. Jak się domyślacie bezrobocie wzrosło do 90%. Znikła cała nadzieja. Jednak po jakimś czasie okazało się, że możliwa jest podróż w Kosmos.  Tam pole siłowe nie ograniczało możliwości przemieszczania się. Mars – oto szansa. W gazetach pojawiło się ogłoszenie:</a:t>
            </a:r>
          </a:p>
        </p:txBody>
      </p:sp>
      <p:pic>
        <p:nvPicPr>
          <p:cNvPr id="1028" name="Picture 4" descr="Thanos Throughout Three Timelines: The Origins of The Mad Titan | Sideshow  Collectibles">
            <a:extLst>
              <a:ext uri="{FF2B5EF4-FFF2-40B4-BE49-F238E27FC236}">
                <a16:creationId xmlns:a16="http://schemas.microsoft.com/office/drawing/2014/main" xmlns="" id="{C4AE455A-CC8F-4176-B323-9932D01533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772" y="1468691"/>
            <a:ext cx="388843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 gazeta&#10;&#10;Opis wygenerowany automatycznie">
            <a:extLst>
              <a:ext uri="{FF2B5EF4-FFF2-40B4-BE49-F238E27FC236}">
                <a16:creationId xmlns:a16="http://schemas.microsoft.com/office/drawing/2014/main" xmlns="" id="{C3C92923-5854-466D-9226-8936FB1D6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912" y="279400"/>
            <a:ext cx="4699000" cy="6299200"/>
          </a:xfrm>
          <a:prstGeom prst="rect">
            <a:avLst/>
          </a:prstGeom>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4B5584D0-3DB4-4596-B5B8-B1CDC91E06B4}"/>
              </a:ext>
            </a:extLst>
          </p:cNvPr>
          <p:cNvSpPr>
            <a:spLocks noGrp="1"/>
          </p:cNvSpPr>
          <p:nvPr>
            <p:ph sz="half" idx="1"/>
          </p:nvPr>
        </p:nvSpPr>
        <p:spPr>
          <a:xfrm>
            <a:off x="1504781" y="1905001"/>
            <a:ext cx="4419599" cy="4114800"/>
          </a:xfrm>
        </p:spPr>
        <p:txBody>
          <a:bodyPr/>
          <a:lstStyle/>
          <a:p>
            <a:pPr marL="0" indent="0">
              <a:buNone/>
            </a:pPr>
            <a:r>
              <a:rPr lang="pl-PL" dirty="0"/>
              <a:t>Wszystkie telewizje, również TVP info, które przetrwało w Afryce podawały informacje na temat rekrutacji FUJ Corp.</a:t>
            </a:r>
            <a:endParaRPr lang="en-US" dirty="0"/>
          </a:p>
        </p:txBody>
      </p:sp>
      <p:pic>
        <p:nvPicPr>
          <p:cNvPr id="1026" name="Picture 2" descr="Afryka, Kontynent, Widok Z Lotu Ptaka, Geografia, Mapa">
            <a:extLst>
              <a:ext uri="{FF2B5EF4-FFF2-40B4-BE49-F238E27FC236}">
                <a16:creationId xmlns:a16="http://schemas.microsoft.com/office/drawing/2014/main" xmlns="" id="{252A99E0-3797-4F34-82DA-8A1184B74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944" y="1196752"/>
            <a:ext cx="42291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siedzi, trzymający, komputer, computer&#10;&#10;Opis wygenerowany automatycznie">
            <a:extLst>
              <a:ext uri="{FF2B5EF4-FFF2-40B4-BE49-F238E27FC236}">
                <a16:creationId xmlns:a16="http://schemas.microsoft.com/office/drawing/2014/main" xmlns="" id="{3332BCDD-6DCA-43C7-98B9-6BA13D33B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 y="-1"/>
            <a:ext cx="12190413" cy="6857107"/>
          </a:xfrm>
          <a:prstGeom prst="rect">
            <a:avLst/>
          </a:prstGeom>
        </p:spPr>
      </p:pic>
      <p:pic>
        <p:nvPicPr>
          <p:cNvPr id="1026" name="Picture 2" descr="Narzędzie Suit, Człowiek, Wytworny, Pracy, Mężczyzna">
            <a:extLst>
              <a:ext uri="{FF2B5EF4-FFF2-40B4-BE49-F238E27FC236}">
                <a16:creationId xmlns:a16="http://schemas.microsoft.com/office/drawing/2014/main" xmlns="" id="{666549DE-C523-4402-9BF8-5342864387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804" y="1124744"/>
            <a:ext cx="2746052" cy="2132856"/>
          </a:xfrm>
          <a:prstGeom prst="rect">
            <a:avLst/>
          </a:prstGeom>
          <a:noFill/>
          <a:extLst>
            <a:ext uri="{909E8E84-426E-40DD-AFC4-6F175D3DCCD1}">
              <a14:hiddenFill xmlns:a14="http://schemas.microsoft.com/office/drawing/2010/main">
                <a:solidFill>
                  <a:srgbClr val="FFFFFF"/>
                </a:solidFill>
              </a14:hiddenFill>
            </a:ext>
          </a:extLst>
        </p:spPr>
      </p:pic>
      <p:pic>
        <p:nvPicPr>
          <p:cNvPr id="2" name="Na Marsie">
            <a:hlinkClick r:id="" action="ppaction://media"/>
            <a:extLst>
              <a:ext uri="{FF2B5EF4-FFF2-40B4-BE49-F238E27FC236}">
                <a16:creationId xmlns:a16="http://schemas.microsoft.com/office/drawing/2014/main" xmlns="" id="{06C728EF-8DD8-4F2C-991F-A447715150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16116" y="2648000"/>
            <a:ext cx="609600" cy="609600"/>
          </a:xfrm>
          <a:prstGeom prst="rect">
            <a:avLst/>
          </a:prstGeom>
        </p:spPr>
      </p:pic>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37E80DC-13E1-47E8-A9C9-F6F662C38149}"/>
              </a:ext>
            </a:extLst>
          </p:cNvPr>
          <p:cNvSpPr>
            <a:spLocks noGrp="1"/>
          </p:cNvSpPr>
          <p:nvPr>
            <p:ph type="title"/>
          </p:nvPr>
        </p:nvSpPr>
        <p:spPr>
          <a:xfrm>
            <a:off x="7037142" y="370812"/>
            <a:ext cx="4575813" cy="1142164"/>
          </a:xfrm>
        </p:spPr>
        <p:txBody>
          <a:bodyPr anchor="b">
            <a:normAutofit/>
          </a:bodyPr>
          <a:lstStyle/>
          <a:p>
            <a:pPr algn="ctr">
              <a:lnSpc>
                <a:spcPct val="90000"/>
              </a:lnSpc>
            </a:pPr>
            <a:r>
              <a:rPr lang="pl-PL" sz="2199" dirty="0"/>
              <a:t>„Misja na Marsa” - Księga reguł </a:t>
            </a:r>
            <a:br>
              <a:rPr lang="pl-PL" sz="2199" dirty="0"/>
            </a:br>
            <a:r>
              <a:rPr lang="pl-PL" sz="2199" dirty="0"/>
              <a:t>AKTYWNOŚCI I PUNKTACJA</a:t>
            </a:r>
          </a:p>
        </p:txBody>
      </p:sp>
      <p:pic>
        <p:nvPicPr>
          <p:cNvPr id="2050" name="Picture 2" descr="Podobny obraz">
            <a:extLst>
              <a:ext uri="{FF2B5EF4-FFF2-40B4-BE49-F238E27FC236}">
                <a16:creationId xmlns:a16="http://schemas.microsoft.com/office/drawing/2014/main" xmlns="" id="{3336C589-E971-4872-9421-730E7B6AAA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3039" y="2203236"/>
            <a:ext cx="2968827" cy="2134112"/>
          </a:xfrm>
          <a:custGeom>
            <a:avLst/>
            <a:gdLst>
              <a:gd name="connsiteX0" fmla="*/ 456876 w 2969600"/>
              <a:gd name="connsiteY0" fmla="*/ 0 h 4616450"/>
              <a:gd name="connsiteX1" fmla="*/ 2969600 w 2969600"/>
              <a:gd name="connsiteY1" fmla="*/ 0 h 4616450"/>
              <a:gd name="connsiteX2" fmla="*/ 2969600 w 2969600"/>
              <a:gd name="connsiteY2" fmla="*/ 4616450 h 4616450"/>
              <a:gd name="connsiteX3" fmla="*/ 0 w 2969600"/>
              <a:gd name="connsiteY3" fmla="*/ 4616450 h 4616450"/>
              <a:gd name="connsiteX4" fmla="*/ 0 w 2969600"/>
              <a:gd name="connsiteY4" fmla="*/ 456876 h 461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600" h="4616450">
                <a:moveTo>
                  <a:pt x="456876" y="0"/>
                </a:moveTo>
                <a:lnTo>
                  <a:pt x="2969600" y="0"/>
                </a:lnTo>
                <a:lnTo>
                  <a:pt x="2969600" y="4616450"/>
                </a:lnTo>
                <a:lnTo>
                  <a:pt x="0" y="4616450"/>
                </a:lnTo>
                <a:lnTo>
                  <a:pt x="0" y="456876"/>
                </a:lnTo>
                <a:close/>
              </a:path>
            </a:pathLst>
          </a:custGeom>
          <a:noFill/>
          <a:extLst>
            <a:ext uri="{909E8E84-426E-40DD-AFC4-6F175D3DCCD1}">
              <a14:hiddenFill xmlns:a14="http://schemas.microsoft.com/office/drawing/2010/main">
                <a:solidFill>
                  <a:srgbClr val="FFFFFF"/>
                </a:solidFill>
              </a14:hiddenFill>
            </a:ext>
          </a:extLst>
        </p:spPr>
      </p:pic>
      <p:pic>
        <p:nvPicPr>
          <p:cNvPr id="4" name="Obraz 3" descr="Obraz zawierający roślina&#10;&#10;Opis wygenerowany automatycznie">
            <a:extLst>
              <a:ext uri="{FF2B5EF4-FFF2-40B4-BE49-F238E27FC236}">
                <a16:creationId xmlns:a16="http://schemas.microsoft.com/office/drawing/2014/main" xmlns="" id="{97D16C54-2BE0-43F9-AB8B-82A7DD90B8D0}"/>
              </a:ext>
            </a:extLst>
          </p:cNvPr>
          <p:cNvPicPr>
            <a:picLocks noChangeAspect="1"/>
          </p:cNvPicPr>
          <p:nvPr/>
        </p:nvPicPr>
        <p:blipFill>
          <a:blip r:embed="rId3"/>
          <a:srcRect l="15794" t="59413" r="68737" b="21916"/>
          <a:stretch>
            <a:fillRect/>
          </a:stretch>
        </p:blipFill>
        <p:spPr>
          <a:xfrm>
            <a:off x="4443284" y="1045598"/>
            <a:ext cx="2384389" cy="1906636"/>
          </a:xfrm>
          <a:prstGeom prst="rect">
            <a:avLst/>
          </a:prstGeom>
          <a:noFill/>
        </p:spPr>
      </p:pic>
      <p:pic>
        <p:nvPicPr>
          <p:cNvPr id="5" name="Obraz 4" descr="Obraz zawierający roślina&#10;&#10;Opis wygenerowany automatycznie">
            <a:extLst>
              <a:ext uri="{FF2B5EF4-FFF2-40B4-BE49-F238E27FC236}">
                <a16:creationId xmlns:a16="http://schemas.microsoft.com/office/drawing/2014/main" xmlns="" id="{615A2E1E-A035-4B8C-9B7E-AA60EA9EA8CC}"/>
              </a:ext>
            </a:extLst>
          </p:cNvPr>
          <p:cNvPicPr>
            <a:picLocks noChangeAspect="1"/>
          </p:cNvPicPr>
          <p:nvPr/>
        </p:nvPicPr>
        <p:blipFill>
          <a:blip r:embed="rId3"/>
          <a:srcRect l="52275" t="25125" r="32109" b="57086"/>
          <a:stretch>
            <a:fillRect/>
          </a:stretch>
        </p:blipFill>
        <p:spPr>
          <a:xfrm>
            <a:off x="4459983" y="3651716"/>
            <a:ext cx="2384389" cy="1799470"/>
          </a:xfrm>
          <a:custGeom>
            <a:avLst/>
            <a:gdLst>
              <a:gd name="connsiteX0" fmla="*/ 0 w 2385010"/>
              <a:gd name="connsiteY0" fmla="*/ 0 h 2053465"/>
              <a:gd name="connsiteX1" fmla="*/ 2385010 w 2385010"/>
              <a:gd name="connsiteY1" fmla="*/ 0 h 2053465"/>
              <a:gd name="connsiteX2" fmla="*/ 2385010 w 2385010"/>
              <a:gd name="connsiteY2" fmla="*/ 1578360 h 2053465"/>
              <a:gd name="connsiteX3" fmla="*/ 1909905 w 2385010"/>
              <a:gd name="connsiteY3" fmla="*/ 2053465 h 2053465"/>
              <a:gd name="connsiteX4" fmla="*/ 0 w 2385010"/>
              <a:gd name="connsiteY4" fmla="*/ 2053465 h 205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10" h="2053465">
                <a:moveTo>
                  <a:pt x="0" y="0"/>
                </a:moveTo>
                <a:lnTo>
                  <a:pt x="2385010" y="0"/>
                </a:lnTo>
                <a:lnTo>
                  <a:pt x="2385010" y="1578360"/>
                </a:lnTo>
                <a:lnTo>
                  <a:pt x="1909905" y="2053465"/>
                </a:lnTo>
                <a:lnTo>
                  <a:pt x="0" y="2053465"/>
                </a:lnTo>
                <a:close/>
              </a:path>
            </a:pathLst>
          </a:custGeom>
          <a:noFill/>
        </p:spPr>
      </p:pic>
      <p:sp>
        <p:nvSpPr>
          <p:cNvPr id="3" name="Symbol zastępczy zawartości 2">
            <a:extLst>
              <a:ext uri="{FF2B5EF4-FFF2-40B4-BE49-F238E27FC236}">
                <a16:creationId xmlns:a16="http://schemas.microsoft.com/office/drawing/2014/main" xmlns="" id="{F32DC6AC-9FCC-44DB-B027-A3B58612B255}"/>
              </a:ext>
            </a:extLst>
          </p:cNvPr>
          <p:cNvSpPr>
            <a:spLocks noGrp="1"/>
          </p:cNvSpPr>
          <p:nvPr>
            <p:ph idx="1"/>
          </p:nvPr>
        </p:nvSpPr>
        <p:spPr>
          <a:xfrm>
            <a:off x="7530748" y="1822867"/>
            <a:ext cx="3871568" cy="3662997"/>
          </a:xfrm>
        </p:spPr>
        <p:txBody>
          <a:bodyPr anchor="t">
            <a:normAutofit lnSpcReduction="10000"/>
          </a:bodyPr>
          <a:lstStyle/>
          <a:p>
            <a:pPr marL="0" indent="0">
              <a:buNone/>
            </a:pPr>
            <a:r>
              <a:rPr lang="pl-PL" sz="1200" dirty="0">
                <a:latin typeface="Arial" panose="020B0604020202020204" pitchFamily="34" charset="0"/>
                <a:cs typeface="Arial" panose="020B0604020202020204" pitchFamily="34" charset="0"/>
              </a:rPr>
              <a:t> </a:t>
            </a:r>
          </a:p>
          <a:p>
            <a:pPr marL="0" indent="0">
              <a:buNone/>
            </a:pPr>
            <a:r>
              <a:rPr lang="pl-PL" sz="1200" dirty="0">
                <a:latin typeface="Arial" panose="020B0604020202020204" pitchFamily="34" charset="0"/>
                <a:cs typeface="Arial" panose="020B0604020202020204" pitchFamily="34" charset="0"/>
              </a:rPr>
              <a:t>1. Obecność na zajęciach </a:t>
            </a:r>
          </a:p>
          <a:p>
            <a:pPr marL="0" indent="0">
              <a:buNone/>
            </a:pPr>
            <a:endParaRPr lang="pl-PL" sz="1200" dirty="0">
              <a:latin typeface="Arial" panose="020B0604020202020204" pitchFamily="34" charset="0"/>
              <a:cs typeface="Arial" panose="020B0604020202020204" pitchFamily="34" charset="0"/>
            </a:endParaRPr>
          </a:p>
          <a:p>
            <a:pPr marL="0" indent="0">
              <a:buNone/>
            </a:pPr>
            <a:r>
              <a:rPr lang="pl-PL" sz="1200" dirty="0">
                <a:latin typeface="Arial" panose="020B0604020202020204" pitchFamily="34" charset="0"/>
                <a:cs typeface="Arial" panose="020B0604020202020204" pitchFamily="34" charset="0"/>
              </a:rPr>
              <a:t>2. Aktywności:</a:t>
            </a:r>
          </a:p>
          <a:p>
            <a:pPr lvl="1">
              <a:lnSpc>
                <a:spcPct val="90000"/>
              </a:lnSpc>
            </a:pPr>
            <a:r>
              <a:rPr lang="pl-PL" sz="1200" dirty="0">
                <a:latin typeface="Arial" panose="020B0604020202020204" pitchFamily="34" charset="0"/>
                <a:cs typeface="Arial" panose="020B0604020202020204" pitchFamily="34" charset="0"/>
              </a:rPr>
              <a:t>obowiązkowe (podczas zajęć)</a:t>
            </a:r>
          </a:p>
          <a:p>
            <a:pPr lvl="1">
              <a:lnSpc>
                <a:spcPct val="90000"/>
              </a:lnSpc>
            </a:pPr>
            <a:r>
              <a:rPr lang="pl-PL" sz="1200" dirty="0">
                <a:latin typeface="Arial" panose="020B0604020202020204" pitchFamily="34" charset="0"/>
                <a:cs typeface="Arial" panose="020B0604020202020204" pitchFamily="34" charset="0"/>
              </a:rPr>
              <a:t>dodatkowe </a:t>
            </a:r>
          </a:p>
          <a:p>
            <a:pPr marL="457063" lvl="1" indent="0">
              <a:buNone/>
            </a:pPr>
            <a:endParaRPr lang="pl-PL" sz="1200" dirty="0">
              <a:latin typeface="Arial" panose="020B0604020202020204" pitchFamily="34" charset="0"/>
              <a:cs typeface="Arial" panose="020B0604020202020204" pitchFamily="34" charset="0"/>
            </a:endParaRPr>
          </a:p>
          <a:p>
            <a:pPr marL="0" indent="0">
              <a:buNone/>
            </a:pPr>
            <a:r>
              <a:rPr lang="pl-PL" sz="1200" dirty="0">
                <a:latin typeface="Arial" panose="020B0604020202020204" pitchFamily="34" charset="0"/>
                <a:cs typeface="Arial" panose="020B0604020202020204" pitchFamily="34" charset="0"/>
              </a:rPr>
              <a:t>3. Punkty:</a:t>
            </a:r>
          </a:p>
          <a:p>
            <a:pPr lvl="1">
              <a:lnSpc>
                <a:spcPct val="90000"/>
              </a:lnSpc>
            </a:pPr>
            <a:r>
              <a:rPr lang="pl-PL" sz="1200" dirty="0">
                <a:latin typeface="Arial" panose="020B0604020202020204" pitchFamily="34" charset="0"/>
                <a:cs typeface="Arial" panose="020B0604020202020204" pitchFamily="34" charset="0"/>
              </a:rPr>
              <a:t>Wiedzy </a:t>
            </a:r>
          </a:p>
          <a:p>
            <a:pPr lvl="1">
              <a:lnSpc>
                <a:spcPct val="90000"/>
              </a:lnSpc>
            </a:pPr>
            <a:r>
              <a:rPr lang="pl-PL" sz="1200" dirty="0">
                <a:latin typeface="Arial" panose="020B0604020202020204" pitchFamily="34" charset="0"/>
                <a:cs typeface="Arial" panose="020B0604020202020204" pitchFamily="34" charset="0"/>
              </a:rPr>
              <a:t>Akcji</a:t>
            </a:r>
          </a:p>
          <a:p>
            <a:pPr lvl="1">
              <a:lnSpc>
                <a:spcPct val="90000"/>
              </a:lnSpc>
            </a:pPr>
            <a:r>
              <a:rPr lang="pl-PL" sz="1200" dirty="0">
                <a:latin typeface="Arial" panose="020B0604020202020204" pitchFamily="34" charset="0"/>
                <a:cs typeface="Arial" panose="020B0604020202020204" pitchFamily="34" charset="0"/>
              </a:rPr>
              <a:t>Rubiny</a:t>
            </a:r>
          </a:p>
          <a:p>
            <a:pPr marL="0" indent="0">
              <a:buNone/>
            </a:pPr>
            <a:endParaRPr lang="pl-PL" sz="1200" dirty="0"/>
          </a:p>
        </p:txBody>
      </p:sp>
      <p:sp>
        <p:nvSpPr>
          <p:cNvPr id="6" name="Prostokąt 5">
            <a:extLst>
              <a:ext uri="{FF2B5EF4-FFF2-40B4-BE49-F238E27FC236}">
                <a16:creationId xmlns:a16="http://schemas.microsoft.com/office/drawing/2014/main" xmlns="" id="{18373F0F-9600-4D95-8538-837ED8F14BD7}"/>
              </a:ext>
            </a:extLst>
          </p:cNvPr>
          <p:cNvSpPr/>
          <p:nvPr/>
        </p:nvSpPr>
        <p:spPr>
          <a:xfrm>
            <a:off x="4580269" y="2948504"/>
            <a:ext cx="1670215" cy="258465"/>
          </a:xfrm>
          <a:prstGeom prst="rect">
            <a:avLst/>
          </a:prstGeom>
        </p:spPr>
        <p:txBody>
          <a:bodyPr wrap="none">
            <a:spAutoFit/>
          </a:bodyPr>
          <a:lstStyle/>
          <a:p>
            <a:pPr lvl="1">
              <a:lnSpc>
                <a:spcPct val="90000"/>
              </a:lnSpc>
            </a:pPr>
            <a:r>
              <a:rPr lang="pl-PL" sz="1200" dirty="0">
                <a:solidFill>
                  <a:schemeClr val="bg1"/>
                </a:solidFill>
                <a:latin typeface="Arial" panose="020B0604020202020204" pitchFamily="34" charset="0"/>
                <a:cs typeface="Arial" panose="020B0604020202020204" pitchFamily="34" charset="0"/>
              </a:rPr>
              <a:t>Punkty wiedzy </a:t>
            </a:r>
          </a:p>
        </p:txBody>
      </p:sp>
      <p:sp>
        <p:nvSpPr>
          <p:cNvPr id="18" name="Prostokąt 17">
            <a:extLst>
              <a:ext uri="{FF2B5EF4-FFF2-40B4-BE49-F238E27FC236}">
                <a16:creationId xmlns:a16="http://schemas.microsoft.com/office/drawing/2014/main" xmlns="" id="{E0F42D5E-4046-48A5-81F8-652C70343825}"/>
              </a:ext>
            </a:extLst>
          </p:cNvPr>
          <p:cNvSpPr/>
          <p:nvPr/>
        </p:nvSpPr>
        <p:spPr>
          <a:xfrm>
            <a:off x="4318770" y="5451185"/>
            <a:ext cx="2205479" cy="258465"/>
          </a:xfrm>
          <a:prstGeom prst="rect">
            <a:avLst/>
          </a:prstGeom>
        </p:spPr>
        <p:txBody>
          <a:bodyPr wrap="none">
            <a:spAutoFit/>
          </a:bodyPr>
          <a:lstStyle/>
          <a:p>
            <a:pPr lvl="1">
              <a:lnSpc>
                <a:spcPct val="90000"/>
              </a:lnSpc>
            </a:pPr>
            <a:r>
              <a:rPr lang="pl-PL" sz="1200" dirty="0">
                <a:solidFill>
                  <a:schemeClr val="bg1"/>
                </a:solidFill>
                <a:latin typeface="Arial" panose="020B0604020202020204" pitchFamily="34" charset="0"/>
                <a:cs typeface="Arial" panose="020B0604020202020204" pitchFamily="34" charset="0"/>
              </a:rPr>
              <a:t>Punkty doświadczenia </a:t>
            </a:r>
          </a:p>
        </p:txBody>
      </p:sp>
    </p:spTree>
    <p:extLst>
      <p:ext uri="{BB962C8B-B14F-4D97-AF65-F5344CB8AC3E}">
        <p14:creationId xmlns:p14="http://schemas.microsoft.com/office/powerpoint/2010/main" val="279552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DFD20806-C467-4624-99C9-2A00E4C98C87}"/>
              </a:ext>
            </a:extLst>
          </p:cNvPr>
          <p:cNvSpPr>
            <a:spLocks noGrp="1"/>
          </p:cNvSpPr>
          <p:nvPr>
            <p:ph type="title"/>
          </p:nvPr>
        </p:nvSpPr>
        <p:spPr>
          <a:xfrm>
            <a:off x="684033" y="4487057"/>
            <a:ext cx="8532178" cy="1506675"/>
          </a:xfrm>
        </p:spPr>
        <p:txBody>
          <a:bodyPr>
            <a:normAutofit/>
          </a:bodyPr>
          <a:lstStyle/>
          <a:p>
            <a:r>
              <a:rPr lang="pl-PL" dirty="0"/>
              <a:t>„Misja na Marsa” - Księga reguł </a:t>
            </a:r>
            <a:br>
              <a:rPr lang="pl-PL" dirty="0"/>
            </a:br>
            <a:r>
              <a:rPr lang="pl-PL" dirty="0"/>
              <a:t>RUBINY I ZADANIA NIESPODZIANKI</a:t>
            </a:r>
          </a:p>
        </p:txBody>
      </p:sp>
      <p:pic>
        <p:nvPicPr>
          <p:cNvPr id="5" name="Obraz 4">
            <a:extLst>
              <a:ext uri="{FF2B5EF4-FFF2-40B4-BE49-F238E27FC236}">
                <a16:creationId xmlns:a16="http://schemas.microsoft.com/office/drawing/2014/main" xmlns="" id="{94F41F92-AA13-4FCB-860A-ADE53A4A54AD}"/>
              </a:ext>
            </a:extLst>
          </p:cNvPr>
          <p:cNvPicPr>
            <a:picLocks noChangeAspect="1"/>
          </p:cNvPicPr>
          <p:nvPr/>
        </p:nvPicPr>
        <p:blipFill>
          <a:blip r:embed="rId2"/>
          <a:stretch>
            <a:fillRect/>
          </a:stretch>
        </p:blipFill>
        <p:spPr>
          <a:xfrm>
            <a:off x="791033" y="1371128"/>
            <a:ext cx="3184279" cy="2292680"/>
          </a:xfrm>
          <a:prstGeom prst="rect">
            <a:avLst/>
          </a:prstGeom>
          <a:ln>
            <a:noFill/>
          </a:ln>
          <a:effectLst>
            <a:softEdge rad="112500"/>
          </a:effectLst>
        </p:spPr>
      </p:pic>
      <p:sp>
        <p:nvSpPr>
          <p:cNvPr id="3" name="Symbol zastępczy zawartości 2">
            <a:extLst>
              <a:ext uri="{FF2B5EF4-FFF2-40B4-BE49-F238E27FC236}">
                <a16:creationId xmlns:a16="http://schemas.microsoft.com/office/drawing/2014/main" xmlns="" id="{EA02ADFF-C78E-4889-888A-10511A1E4172}"/>
              </a:ext>
            </a:extLst>
          </p:cNvPr>
          <p:cNvSpPr>
            <a:spLocks noGrp="1"/>
          </p:cNvSpPr>
          <p:nvPr>
            <p:ph idx="1"/>
          </p:nvPr>
        </p:nvSpPr>
        <p:spPr>
          <a:xfrm>
            <a:off x="4324570" y="734349"/>
            <a:ext cx="6591412" cy="3574953"/>
          </a:xfrm>
        </p:spPr>
        <p:txBody>
          <a:bodyPr>
            <a:normAutofit/>
          </a:bodyPr>
          <a:lstStyle/>
          <a:p>
            <a:pPr marL="0" indent="0">
              <a:buNone/>
            </a:pPr>
            <a:r>
              <a:rPr lang="pl-PL" dirty="0">
                <a:latin typeface="Arial" panose="020B0604020202020204" pitchFamily="34" charset="0"/>
                <a:cs typeface="Arial" panose="020B0604020202020204" pitchFamily="34" charset="0"/>
              </a:rPr>
              <a:t> 1 RUBIN:</a:t>
            </a:r>
          </a:p>
          <a:p>
            <a:pPr lvl="1"/>
            <a:r>
              <a:rPr lang="pl-PL" dirty="0">
                <a:latin typeface="Arial" panose="020B0604020202020204" pitchFamily="34" charset="0"/>
                <a:cs typeface="Arial" panose="020B0604020202020204" pitchFamily="34" charset="0"/>
              </a:rPr>
              <a:t>3 punkty wiedzy</a:t>
            </a:r>
          </a:p>
          <a:p>
            <a:pPr lvl="1"/>
            <a:r>
              <a:rPr lang="pl-PL" dirty="0">
                <a:latin typeface="Arial" panose="020B0604020202020204" pitchFamily="34" charset="0"/>
                <a:cs typeface="Arial" panose="020B0604020202020204" pitchFamily="34" charset="0"/>
              </a:rPr>
              <a:t>3 punkty akcji</a:t>
            </a:r>
          </a:p>
          <a:p>
            <a:pPr lvl="1"/>
            <a:endParaRPr lang="pl-PL" dirty="0">
              <a:latin typeface="Arial" panose="020B0604020202020204" pitchFamily="34" charset="0"/>
              <a:cs typeface="Arial" panose="020B0604020202020204" pitchFamily="34" charset="0"/>
            </a:endParaRPr>
          </a:p>
          <a:p>
            <a:pPr marL="457063" lvl="1" indent="0">
              <a:buNone/>
            </a:pPr>
            <a:r>
              <a:rPr lang="pl-PL" dirty="0">
                <a:latin typeface="Arial" panose="020B0604020202020204" pitchFamily="34" charset="0"/>
                <a:cs typeface="Arial" panose="020B0604020202020204" pitchFamily="34" charset="0"/>
              </a:rPr>
              <a:t>Handel odbywa się wyłącznie przez dziennik elektroniczny!</a:t>
            </a:r>
          </a:p>
          <a:p>
            <a:pPr marL="0" indent="0">
              <a:buNone/>
            </a:pPr>
            <a:endParaRPr lang="pl-PL" dirty="0"/>
          </a:p>
        </p:txBody>
      </p:sp>
    </p:spTree>
    <p:extLst>
      <p:ext uri="{BB962C8B-B14F-4D97-AF65-F5344CB8AC3E}">
        <p14:creationId xmlns:p14="http://schemas.microsoft.com/office/powerpoint/2010/main" val="265390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xmlns="" id="{40E84579-900A-4953-AA8C-C88CF7ADB72C}"/>
              </a:ext>
            </a:extLst>
          </p:cNvPr>
          <p:cNvPicPr>
            <a:picLocks noChangeAspect="1"/>
          </p:cNvPicPr>
          <p:nvPr/>
        </p:nvPicPr>
        <p:blipFill rotWithShape="1">
          <a:blip r:embed="rId2"/>
          <a:srcRect l="34640" t="24781" r="37594" b="7969"/>
          <a:stretch/>
        </p:blipFill>
        <p:spPr>
          <a:xfrm>
            <a:off x="3358108" y="1484784"/>
            <a:ext cx="3685910" cy="5019111"/>
          </a:xfrm>
          <a:prstGeom prst="rect">
            <a:avLst/>
          </a:prstGeom>
        </p:spPr>
      </p:pic>
      <p:sp>
        <p:nvSpPr>
          <p:cNvPr id="6" name="Tytuł 1">
            <a:extLst>
              <a:ext uri="{FF2B5EF4-FFF2-40B4-BE49-F238E27FC236}">
                <a16:creationId xmlns:a16="http://schemas.microsoft.com/office/drawing/2014/main" xmlns="" id="{3EFE3289-FE69-4229-B92B-E6EE0A34B1CC}"/>
              </a:ext>
            </a:extLst>
          </p:cNvPr>
          <p:cNvSpPr>
            <a:spLocks noGrp="1"/>
          </p:cNvSpPr>
          <p:nvPr>
            <p:ph type="title"/>
          </p:nvPr>
        </p:nvSpPr>
        <p:spPr>
          <a:xfrm>
            <a:off x="333772" y="0"/>
            <a:ext cx="8532178" cy="1506675"/>
          </a:xfrm>
        </p:spPr>
        <p:txBody>
          <a:bodyPr>
            <a:normAutofit/>
          </a:bodyPr>
          <a:lstStyle/>
          <a:p>
            <a:r>
              <a:rPr lang="pl-PL" dirty="0"/>
              <a:t>„Misja na Marsa” - Ranking</a:t>
            </a:r>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Niebieski tunel cyfrowy 16: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93_TF02895261_TF02895261.potx" id="{14CCE596-AA37-43C2-B98C-813FCDA8645F}" vid="{D6541014-4DA5-4F9D-A429-DBC462091ED2}"/>
    </a:ext>
  </a:extLst>
</a:theme>
</file>

<file path=ppt/theme/theme2.xml><?xml version="1.0" encoding="utf-8"?>
<a:theme xmlns:a="http://schemas.openxmlformats.org/drawingml/2006/main" name="Motyw pakietu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 xsi:nil="true"/>
    <MarketSpecific xmlns="4873beb7-5857-4685-be1f-d57550cc96cc" xsi:nil="true"/>
    <LocComments xmlns="4873beb7-5857-4685-be1f-d57550cc96cc" xsi:nil="true"/>
    <ThumbnailAssetId xmlns="4873beb7-5857-4685-be1f-d57550cc96cc" xsi:nil="true"/>
    <PrimaryImageGen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 xsi:nil="true"/>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Providers xmlns="4873beb7-5857-4685-be1f-d57550cc96cc" xsi:nil="true"/>
    <MachineTranslated xmlns="4873beb7-5857-4685-be1f-d57550cc96cc" xsi:nil="true"/>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 xsi:nil="true"/>
    <TimesCloned xmlns="4873beb7-5857-4685-be1f-d57550cc96cc" xsi:nil="true"/>
    <AssetStart xmlns="4873beb7-5857-4685-be1f-d57550cc96cc" xsi:nil="true"/>
    <Provider xmlns="4873beb7-5857-4685-be1f-d57550cc96cc" xsi:nil="true"/>
    <AcquiredFrom xmlns="4873beb7-5857-4685-be1f-d57550cc96cc" xsi:nil="true"/>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 xsi:nil="true"/>
    <Manager xmlns="4873beb7-5857-4685-be1f-d57550cc96cc" xsi:nil="true"/>
    <ShowIn xmlns="4873beb7-5857-4685-be1f-d57550cc96cc" xsi:nil="true"/>
    <UANotes xmlns="4873beb7-5857-4685-be1f-d57550cc96cc" xsi:nil="true"/>
    <TemplateStatus xmlns="4873beb7-5857-4685-be1f-d57550cc96cc" xsi:nil="true"/>
    <InternalTagsTaxHTField0 xmlns="4873beb7-5857-4685-be1f-d57550cc96cc">
      <Terms xmlns="http://schemas.microsoft.com/office/infopath/2007/PartnerControls"/>
    </InternalTagsTaxHTField0>
    <CSXHash xmlns="4873beb7-5857-4685-be1f-d57550cc96cc" xsi:nil="true"/>
    <Downloads xmlns="4873beb7-5857-4685-be1f-d57550cc96cc" xsi:nil="true"/>
    <VoteCount xmlns="4873beb7-5857-4685-be1f-d57550cc96cc" xsi:nil="true"/>
    <OOCacheId xmlns="4873beb7-5857-4685-be1f-d57550cc96cc" xsi:nil="true"/>
    <IsDeleted xmlns="4873beb7-5857-4685-be1f-d57550cc96cc" xsi:nil="true"/>
    <AssetExpire xmlns="4873beb7-5857-4685-be1f-d57550cc96cc" xsi:nil="tru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 xsi:nil="true"/>
    <BugNumber xmlns="4873beb7-5857-4685-be1f-d57550cc96cc" xsi:nil="true"/>
    <CSXSubmissionDate xmlns="4873beb7-5857-4685-be1f-d57550cc96cc" xsi:nil="true"/>
    <CSXUpdate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 xsi:nil="true"/>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 xsi:nil="true"/>
    <HandoffToMSDN xmlns="4873beb7-5857-4685-be1f-d57550cc96cc" xsi:nil="true"/>
    <PlannedPubDate xmlns="4873beb7-5857-4685-be1f-d57550cc96cc" xsi:nil="true"/>
    <IntlLangReviewer xmlns="4873beb7-5857-4685-be1f-d57550cc96cc" xsi:nil="true"/>
    <TrustLevel xmlns="4873beb7-5857-4685-be1f-d57550cc96cc" xsi:nil="true"/>
    <LocLastLocAttemptVersionLookup xmlns="4873beb7-5857-4685-be1f-d57550cc96cc" xsi:nil="true"/>
    <IsSearchable xmlns="4873beb7-5857-4685-be1f-d57550cc96cc" xsi:nil="true"/>
    <TemplateTemplateType xmlns="4873beb7-5857-4685-be1f-d57550cc96cc" xsi:nil="tru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 xsi:nil="true"/>
    <AverageRating xmlns="4873beb7-5857-4685-be1f-d57550cc96cc" xsi:nil="true"/>
    <APAuthor xmlns="4873beb7-5857-4685-be1f-d57550cc96cc">
      <UserInfo>
        <DisplayName/>
        <AccountId xsi:nil="true"/>
        <AccountType/>
      </UserInfo>
    </APAuthor>
    <LocManualTestRequired xmlns="4873beb7-5857-4685-be1f-d57550cc96cc" xsi:nil="true"/>
    <TPCommandLine xmlns="4873beb7-5857-4685-be1f-d57550cc96cc" xsi:nil="true"/>
    <TPAppVersion xmlns="4873beb7-5857-4685-be1f-d57550cc96cc" xsi:nil="true"/>
    <EditorialStatus xmlns="4873beb7-5857-4685-be1f-d57550cc96cc" xsi:nil="true"/>
    <LastModifiedDateTime xmlns="4873beb7-5857-4685-be1f-d57550cc96cc" xsi:nil="true"/>
    <ScenarioTagsTaxHTField0 xmlns="4873beb7-5857-4685-be1f-d57550cc96cc">
      <Terms xmlns="http://schemas.microsoft.com/office/infopath/2007/PartnerControls"/>
    </ScenarioTagsTaxHTField0>
    <OriginalRelease xmlns="4873beb7-5857-4685-be1f-d57550cc96cc" xsi:nil="true"/>
    <TPLaunchHelpLinkType xmlns="4873beb7-5857-4685-be1f-d57550cc96cc" xsi:nil="tru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schemas.microsoft.com/office/2006/documentManagement/types"/>
    <ds:schemaRef ds:uri="http://purl.org/dc/elements/1.1/"/>
    <ds:schemaRef ds:uri="4873beb7-5857-4685-be1f-d57550cc96cc"/>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TotalTime>
  <Words>197</Words>
  <Application>Microsoft Office PowerPoint</Application>
  <PresentationFormat>Niestandardowy</PresentationFormat>
  <Paragraphs>25</Paragraphs>
  <Slides>8</Slides>
  <Notes>0</Notes>
  <HiddenSlides>0</HiddenSlides>
  <MMClips>1</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8</vt:i4>
      </vt:variant>
    </vt:vector>
  </HeadingPairs>
  <TitlesOfParts>
    <vt:vector size="11" baseType="lpstr">
      <vt:lpstr>Arial</vt:lpstr>
      <vt:lpstr>Corbel</vt:lpstr>
      <vt:lpstr>Niebieski tunel cyfrowy 16:9</vt:lpstr>
      <vt:lpstr>Misja na Marsa</vt:lpstr>
      <vt:lpstr>Fabuła</vt:lpstr>
      <vt:lpstr>Prezentacja programu PowerPoint</vt:lpstr>
      <vt:lpstr>Prezentacja programu PowerPoint</vt:lpstr>
      <vt:lpstr>Prezentacja programu PowerPoint</vt:lpstr>
      <vt:lpstr>„Misja na Marsa” - Księga reguł  AKTYWNOŚCI I PUNKTACJA</vt:lpstr>
      <vt:lpstr>„Misja na Marsa” - Księga reguł  RUBINY I ZADANIA NIESPODZIANKI</vt:lpstr>
      <vt:lpstr>„Misja na Marsa” - Ranking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Misja na Marsa</dc:title>
  <dc:creator>asia.tau@gmail.com</dc:creator>
  <cp:lastModifiedBy>Dell</cp:lastModifiedBy>
  <cp:revision>3</cp:revision>
  <dcterms:created xsi:type="dcterms:W3CDTF">2020-09-19T15:59:03Z</dcterms:created>
  <dcterms:modified xsi:type="dcterms:W3CDTF">2020-09-30T15:09:17Z</dcterms:modified>
</cp:coreProperties>
</file>