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310" r:id="rId6"/>
    <p:sldId id="311" r:id="rId7"/>
    <p:sldId id="309" r:id="rId8"/>
    <p:sldId id="312" r:id="rId9"/>
    <p:sldId id="313" r:id="rId10"/>
    <p:sldId id="314" r:id="rId11"/>
    <p:sldId id="315" r:id="rId12"/>
    <p:sldId id="316" r:id="rId13"/>
    <p:sldId id="31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09919-36B5-4162-8899-417A9F93473B}" type="doc">
      <dgm:prSet loTypeId="urn:microsoft.com/office/officeart/2016/7/layout/LinearBlockProcessNumbered#1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AF9DEE3-8444-4CA1-8BC2-D834D3ED6C74}">
      <dgm:prSet custT="1"/>
      <dgm:spPr/>
      <dgm:t>
        <a:bodyPr/>
        <a:lstStyle/>
        <a:p>
          <a:r>
            <a:rPr lang="sk-SK" sz="1400" dirty="0"/>
            <a:t>v Latinskej Amerike ľ</a:t>
          </a:r>
          <a:r>
            <a:rPr lang="sk-SK" sz="1400" b="0" i="0" dirty="0"/>
            <a:t>udia veria, že v tieto dni sa k nim duše mŕtvych môžu vracať na zem,a preto pre nich organizujú bujaré oslavy s jedlom a pitím. Veria, že smrťou život nekončí .Ľudia si dávajú na tváre masky a zdobia farebnými kvetmi, ktoré su ďalším so symbolov tohto sviatku.</a:t>
          </a:r>
          <a:endParaRPr lang="en-US" sz="1400" dirty="0"/>
        </a:p>
      </dgm:t>
    </dgm:pt>
    <dgm:pt modelId="{205BDF49-153E-4CE8-8402-E23704595764}" type="parTrans" cxnId="{0A7DA706-17DD-412A-8BE0-4F6529274E66}">
      <dgm:prSet/>
      <dgm:spPr/>
      <dgm:t>
        <a:bodyPr/>
        <a:lstStyle/>
        <a:p>
          <a:endParaRPr lang="en-US"/>
        </a:p>
      </dgm:t>
    </dgm:pt>
    <dgm:pt modelId="{23210C7F-6847-491E-BE1F-A79529AF2B8B}" type="sibTrans" cxnId="{0A7DA706-17DD-412A-8BE0-4F6529274E66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B2B879BD-3840-400C-92BD-B2C2383358D7}">
      <dgm:prSet/>
      <dgm:spPr/>
      <dgm:t>
        <a:bodyPr/>
        <a:lstStyle/>
        <a:p>
          <a:r>
            <a:rPr lang="sk-SK" b="0" i="0" dirty="0"/>
            <a:t>Starí indiáni hovorievali, že máme v živote všetko uzatvorené a žijeme svoj život tak naplno a s láskou, aby sme nemuseli mať výčitky svedomia, keď z neho budeme odchádzať. </a:t>
          </a:r>
          <a:endParaRPr lang="en-US" dirty="0"/>
        </a:p>
      </dgm:t>
    </dgm:pt>
    <dgm:pt modelId="{09440D86-F3E6-4A3C-9E78-1AFC56348641}" type="parTrans" cxnId="{42CDCACA-F394-4044-BBF6-522A0005ABCB}">
      <dgm:prSet/>
      <dgm:spPr/>
      <dgm:t>
        <a:bodyPr/>
        <a:lstStyle/>
        <a:p>
          <a:endParaRPr lang="en-US"/>
        </a:p>
      </dgm:t>
    </dgm:pt>
    <dgm:pt modelId="{FBAA44FF-54DE-45C8-9FAC-512C40277233}" type="sibTrans" cxnId="{42CDCACA-F394-4044-BBF6-522A0005ABCB}">
      <dgm:prSet phldrT="02" phldr="0"/>
      <dgm:spPr/>
      <dgm:t>
        <a:bodyPr/>
        <a:lstStyle/>
        <a:p>
          <a:r>
            <a:rPr lang="en-US"/>
            <a:t>02</a:t>
          </a:r>
          <a:endParaRPr lang="en-US" dirty="0"/>
        </a:p>
      </dgm:t>
    </dgm:pt>
    <dgm:pt modelId="{CA9D674E-4FF1-45DC-82E4-0B2DB6A5363F}">
      <dgm:prSet/>
      <dgm:spPr/>
      <dgm:t>
        <a:bodyPr/>
        <a:lstStyle/>
        <a:p>
          <a:r>
            <a:rPr lang="sk-SK" b="0" i="0" dirty="0"/>
            <a:t>V severských kultúrach túto symboliku ztelesňuje bohyňa Cerridwen - kráľovna podsvetia, ktorá vo svojom kotlíku varí a transformuje všetko, čo už svetu neslúži. </a:t>
          </a:r>
          <a:endParaRPr lang="en-US" dirty="0"/>
        </a:p>
      </dgm:t>
    </dgm:pt>
    <dgm:pt modelId="{F1F10F9B-925A-4787-9D00-91106497A02E}" type="parTrans" cxnId="{C5BD0B3A-2D82-4EC1-9975-05076C4418DA}">
      <dgm:prSet/>
      <dgm:spPr/>
      <dgm:t>
        <a:bodyPr/>
        <a:lstStyle/>
        <a:p>
          <a:endParaRPr lang="en-US"/>
        </a:p>
      </dgm:t>
    </dgm:pt>
    <dgm:pt modelId="{196DA4DC-9DD2-4A39-8A3A-D367BFE5A8BA}" type="sibTrans" cxnId="{C5BD0B3A-2D82-4EC1-9975-05076C4418DA}">
      <dgm:prSet phldrT="03" phldr="0"/>
      <dgm:spPr/>
      <dgm:t>
        <a:bodyPr/>
        <a:lstStyle/>
        <a:p>
          <a:r>
            <a:rPr lang="en-US"/>
            <a:t>03</a:t>
          </a:r>
          <a:endParaRPr lang="en-US" dirty="0"/>
        </a:p>
      </dgm:t>
    </dgm:pt>
    <dgm:pt modelId="{09F899AB-70CA-46DA-8F8C-58514A9FEF67}" type="pres">
      <dgm:prSet presAssocID="{15509919-36B5-4162-8899-417A9F93473B}" presName="Name0" presStyleCnt="0">
        <dgm:presLayoutVars>
          <dgm:animLvl val="lvl"/>
          <dgm:resizeHandles val="exact"/>
        </dgm:presLayoutVars>
      </dgm:prSet>
      <dgm:spPr/>
    </dgm:pt>
    <dgm:pt modelId="{9E708B2C-9056-43B8-820C-8D4D2D591614}" type="pres">
      <dgm:prSet presAssocID="{AAF9DEE3-8444-4CA1-8BC2-D834D3ED6C74}" presName="compositeNode" presStyleCnt="0">
        <dgm:presLayoutVars>
          <dgm:bulletEnabled val="1"/>
        </dgm:presLayoutVars>
      </dgm:prSet>
      <dgm:spPr/>
    </dgm:pt>
    <dgm:pt modelId="{F4992080-7D4E-4F2B-B608-170DDBB6006A}" type="pres">
      <dgm:prSet presAssocID="{AAF9DEE3-8444-4CA1-8BC2-D834D3ED6C74}" presName="bgRect" presStyleLbl="alignNode1" presStyleIdx="0" presStyleCnt="3"/>
      <dgm:spPr/>
    </dgm:pt>
    <dgm:pt modelId="{15536E38-36FE-4A51-B620-2715BFAD5475}" type="pres">
      <dgm:prSet presAssocID="{23210C7F-6847-491E-BE1F-A79529AF2B8B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B158057C-23C1-45AE-9273-5935A8F6104B}" type="pres">
      <dgm:prSet presAssocID="{AAF9DEE3-8444-4CA1-8BC2-D834D3ED6C74}" presName="nodeRect" presStyleLbl="alignNode1" presStyleIdx="0" presStyleCnt="3">
        <dgm:presLayoutVars>
          <dgm:bulletEnabled val="1"/>
        </dgm:presLayoutVars>
      </dgm:prSet>
      <dgm:spPr/>
    </dgm:pt>
    <dgm:pt modelId="{5D52B8B6-958E-480C-9455-911A104C8C73}" type="pres">
      <dgm:prSet presAssocID="{23210C7F-6847-491E-BE1F-A79529AF2B8B}" presName="sibTrans" presStyleCnt="0"/>
      <dgm:spPr/>
    </dgm:pt>
    <dgm:pt modelId="{070CFBFA-AE62-406D-B2E3-4A871FE3EC95}" type="pres">
      <dgm:prSet presAssocID="{B2B879BD-3840-400C-92BD-B2C2383358D7}" presName="compositeNode" presStyleCnt="0">
        <dgm:presLayoutVars>
          <dgm:bulletEnabled val="1"/>
        </dgm:presLayoutVars>
      </dgm:prSet>
      <dgm:spPr/>
    </dgm:pt>
    <dgm:pt modelId="{89A9B4CF-6439-46B1-B6A9-1D6CD5034774}" type="pres">
      <dgm:prSet presAssocID="{B2B879BD-3840-400C-92BD-B2C2383358D7}" presName="bgRect" presStyleLbl="alignNode1" presStyleIdx="1" presStyleCnt="3"/>
      <dgm:spPr/>
    </dgm:pt>
    <dgm:pt modelId="{379B8CE4-8135-4F2C-A5A0-E55EBE328E9A}" type="pres">
      <dgm:prSet presAssocID="{FBAA44FF-54DE-45C8-9FAC-512C40277233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9F2B2B99-E41C-48B6-9241-186B3896CDB2}" type="pres">
      <dgm:prSet presAssocID="{B2B879BD-3840-400C-92BD-B2C2383358D7}" presName="nodeRect" presStyleLbl="alignNode1" presStyleIdx="1" presStyleCnt="3">
        <dgm:presLayoutVars>
          <dgm:bulletEnabled val="1"/>
        </dgm:presLayoutVars>
      </dgm:prSet>
      <dgm:spPr/>
    </dgm:pt>
    <dgm:pt modelId="{88CC7DDE-DA0F-42A6-8406-A11161BD6BA9}" type="pres">
      <dgm:prSet presAssocID="{FBAA44FF-54DE-45C8-9FAC-512C40277233}" presName="sibTrans" presStyleCnt="0"/>
      <dgm:spPr/>
    </dgm:pt>
    <dgm:pt modelId="{4C550E1C-ACB2-4A5D-BD4A-3D5D60E405E6}" type="pres">
      <dgm:prSet presAssocID="{CA9D674E-4FF1-45DC-82E4-0B2DB6A5363F}" presName="compositeNode" presStyleCnt="0">
        <dgm:presLayoutVars>
          <dgm:bulletEnabled val="1"/>
        </dgm:presLayoutVars>
      </dgm:prSet>
      <dgm:spPr/>
    </dgm:pt>
    <dgm:pt modelId="{0802B4A8-7224-4B0A-95B7-D17AEB2B2AFF}" type="pres">
      <dgm:prSet presAssocID="{CA9D674E-4FF1-45DC-82E4-0B2DB6A5363F}" presName="bgRect" presStyleLbl="alignNode1" presStyleIdx="2" presStyleCnt="3"/>
      <dgm:spPr/>
    </dgm:pt>
    <dgm:pt modelId="{68AC9669-DC11-473A-AA2E-579A44E78C37}" type="pres">
      <dgm:prSet presAssocID="{196DA4DC-9DD2-4A39-8A3A-D367BFE5A8BA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D085015A-41AF-4EFA-A104-4FD73B2362F0}" type="pres">
      <dgm:prSet presAssocID="{CA9D674E-4FF1-45DC-82E4-0B2DB6A5363F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0A7DA706-17DD-412A-8BE0-4F6529274E66}" srcId="{15509919-36B5-4162-8899-417A9F93473B}" destId="{AAF9DEE3-8444-4CA1-8BC2-D834D3ED6C74}" srcOrd="0" destOrd="0" parTransId="{205BDF49-153E-4CE8-8402-E23704595764}" sibTransId="{23210C7F-6847-491E-BE1F-A79529AF2B8B}"/>
    <dgm:cxn modelId="{109C0B15-B806-4127-A7EA-6F2FD85C2B5C}" type="presOf" srcId="{AAF9DEE3-8444-4CA1-8BC2-D834D3ED6C74}" destId="{B158057C-23C1-45AE-9273-5935A8F6104B}" srcOrd="1" destOrd="0" presId="urn:microsoft.com/office/officeart/2016/7/layout/LinearBlockProcessNumbered#1"/>
    <dgm:cxn modelId="{284ED317-FBD3-4318-9DC1-43DD0A7A84DA}" type="presOf" srcId="{CA9D674E-4FF1-45DC-82E4-0B2DB6A5363F}" destId="{D085015A-41AF-4EFA-A104-4FD73B2362F0}" srcOrd="1" destOrd="0" presId="urn:microsoft.com/office/officeart/2016/7/layout/LinearBlockProcessNumbered#1"/>
    <dgm:cxn modelId="{28938E20-006F-438A-BC3B-539C09A41AF8}" type="presOf" srcId="{23210C7F-6847-491E-BE1F-A79529AF2B8B}" destId="{15536E38-36FE-4A51-B620-2715BFAD5475}" srcOrd="0" destOrd="0" presId="urn:microsoft.com/office/officeart/2016/7/layout/LinearBlockProcessNumbered#1"/>
    <dgm:cxn modelId="{9519B82E-A537-470B-AA27-A5E33C934F3E}" type="presOf" srcId="{196DA4DC-9DD2-4A39-8A3A-D367BFE5A8BA}" destId="{68AC9669-DC11-473A-AA2E-579A44E78C37}" srcOrd="0" destOrd="0" presId="urn:microsoft.com/office/officeart/2016/7/layout/LinearBlockProcessNumbered#1"/>
    <dgm:cxn modelId="{E774C62E-62A2-478F-B2D4-49AC51F9A4FC}" type="presOf" srcId="{FBAA44FF-54DE-45C8-9FAC-512C40277233}" destId="{379B8CE4-8135-4F2C-A5A0-E55EBE328E9A}" srcOrd="0" destOrd="0" presId="urn:microsoft.com/office/officeart/2016/7/layout/LinearBlockProcessNumbered#1"/>
    <dgm:cxn modelId="{C5BD0B3A-2D82-4EC1-9975-05076C4418DA}" srcId="{15509919-36B5-4162-8899-417A9F93473B}" destId="{CA9D674E-4FF1-45DC-82E4-0B2DB6A5363F}" srcOrd="2" destOrd="0" parTransId="{F1F10F9B-925A-4787-9D00-91106497A02E}" sibTransId="{196DA4DC-9DD2-4A39-8A3A-D367BFE5A8BA}"/>
    <dgm:cxn modelId="{6E5EF465-680F-4962-87CA-2B44BA61BBF3}" type="presOf" srcId="{AAF9DEE3-8444-4CA1-8BC2-D834D3ED6C74}" destId="{F4992080-7D4E-4F2B-B608-170DDBB6006A}" srcOrd="0" destOrd="0" presId="urn:microsoft.com/office/officeart/2016/7/layout/LinearBlockProcessNumbered#1"/>
    <dgm:cxn modelId="{BE05FF76-48E4-476C-9495-A13A63321F9B}" type="presOf" srcId="{B2B879BD-3840-400C-92BD-B2C2383358D7}" destId="{89A9B4CF-6439-46B1-B6A9-1D6CD5034774}" srcOrd="0" destOrd="0" presId="urn:microsoft.com/office/officeart/2016/7/layout/LinearBlockProcessNumbered#1"/>
    <dgm:cxn modelId="{AEC6D081-73F8-41AD-9101-B43295B68E14}" type="presOf" srcId="{CA9D674E-4FF1-45DC-82E4-0B2DB6A5363F}" destId="{0802B4A8-7224-4B0A-95B7-D17AEB2B2AFF}" srcOrd="0" destOrd="0" presId="urn:microsoft.com/office/officeart/2016/7/layout/LinearBlockProcessNumbered#1"/>
    <dgm:cxn modelId="{840BB0C7-181A-4BA4-9324-C35937B4BA77}" type="presOf" srcId="{15509919-36B5-4162-8899-417A9F93473B}" destId="{09F899AB-70CA-46DA-8F8C-58514A9FEF67}" srcOrd="0" destOrd="0" presId="urn:microsoft.com/office/officeart/2016/7/layout/LinearBlockProcessNumbered#1"/>
    <dgm:cxn modelId="{42CDCACA-F394-4044-BBF6-522A0005ABCB}" srcId="{15509919-36B5-4162-8899-417A9F93473B}" destId="{B2B879BD-3840-400C-92BD-B2C2383358D7}" srcOrd="1" destOrd="0" parTransId="{09440D86-F3E6-4A3C-9E78-1AFC56348641}" sibTransId="{FBAA44FF-54DE-45C8-9FAC-512C40277233}"/>
    <dgm:cxn modelId="{6AB3E3E3-CAC3-4821-AAD0-21289FC8AF3F}" type="presOf" srcId="{B2B879BD-3840-400C-92BD-B2C2383358D7}" destId="{9F2B2B99-E41C-48B6-9241-186B3896CDB2}" srcOrd="1" destOrd="0" presId="urn:microsoft.com/office/officeart/2016/7/layout/LinearBlockProcessNumbered#1"/>
    <dgm:cxn modelId="{90D3E440-E32E-4616-A794-C357B58C725C}" type="presParOf" srcId="{09F899AB-70CA-46DA-8F8C-58514A9FEF67}" destId="{9E708B2C-9056-43B8-820C-8D4D2D591614}" srcOrd="0" destOrd="0" presId="urn:microsoft.com/office/officeart/2016/7/layout/LinearBlockProcessNumbered#1"/>
    <dgm:cxn modelId="{94905F72-0547-4876-85BD-1CE201853F0E}" type="presParOf" srcId="{9E708B2C-9056-43B8-820C-8D4D2D591614}" destId="{F4992080-7D4E-4F2B-B608-170DDBB6006A}" srcOrd="0" destOrd="0" presId="urn:microsoft.com/office/officeart/2016/7/layout/LinearBlockProcessNumbered#1"/>
    <dgm:cxn modelId="{32F232D9-C82F-455D-A4CB-8A6F950974CB}" type="presParOf" srcId="{9E708B2C-9056-43B8-820C-8D4D2D591614}" destId="{15536E38-36FE-4A51-B620-2715BFAD5475}" srcOrd="1" destOrd="0" presId="urn:microsoft.com/office/officeart/2016/7/layout/LinearBlockProcessNumbered#1"/>
    <dgm:cxn modelId="{E1630E94-0972-452E-A256-8FE168492E2F}" type="presParOf" srcId="{9E708B2C-9056-43B8-820C-8D4D2D591614}" destId="{B158057C-23C1-45AE-9273-5935A8F6104B}" srcOrd="2" destOrd="0" presId="urn:microsoft.com/office/officeart/2016/7/layout/LinearBlockProcessNumbered#1"/>
    <dgm:cxn modelId="{3D53040A-6114-439D-91AE-A92823686B42}" type="presParOf" srcId="{09F899AB-70CA-46DA-8F8C-58514A9FEF67}" destId="{5D52B8B6-958E-480C-9455-911A104C8C73}" srcOrd="1" destOrd="0" presId="urn:microsoft.com/office/officeart/2016/7/layout/LinearBlockProcessNumbered#1"/>
    <dgm:cxn modelId="{71CD1E60-9941-432A-AAD3-6BEE9759C7CA}" type="presParOf" srcId="{09F899AB-70CA-46DA-8F8C-58514A9FEF67}" destId="{070CFBFA-AE62-406D-B2E3-4A871FE3EC95}" srcOrd="2" destOrd="0" presId="urn:microsoft.com/office/officeart/2016/7/layout/LinearBlockProcessNumbered#1"/>
    <dgm:cxn modelId="{E24E5F24-B05D-485A-B1E3-F029361EAC2F}" type="presParOf" srcId="{070CFBFA-AE62-406D-B2E3-4A871FE3EC95}" destId="{89A9B4CF-6439-46B1-B6A9-1D6CD5034774}" srcOrd="0" destOrd="0" presId="urn:microsoft.com/office/officeart/2016/7/layout/LinearBlockProcessNumbered#1"/>
    <dgm:cxn modelId="{B1A2A29E-FBA6-4188-BE73-D4752962B995}" type="presParOf" srcId="{070CFBFA-AE62-406D-B2E3-4A871FE3EC95}" destId="{379B8CE4-8135-4F2C-A5A0-E55EBE328E9A}" srcOrd="1" destOrd="0" presId="urn:microsoft.com/office/officeart/2016/7/layout/LinearBlockProcessNumbered#1"/>
    <dgm:cxn modelId="{F07F5881-E747-4C57-B3A8-80D81CA9E653}" type="presParOf" srcId="{070CFBFA-AE62-406D-B2E3-4A871FE3EC95}" destId="{9F2B2B99-E41C-48B6-9241-186B3896CDB2}" srcOrd="2" destOrd="0" presId="urn:microsoft.com/office/officeart/2016/7/layout/LinearBlockProcessNumbered#1"/>
    <dgm:cxn modelId="{CFE97617-C516-4DC5-9F9C-80DAA0EDE08F}" type="presParOf" srcId="{09F899AB-70CA-46DA-8F8C-58514A9FEF67}" destId="{88CC7DDE-DA0F-42A6-8406-A11161BD6BA9}" srcOrd="3" destOrd="0" presId="urn:microsoft.com/office/officeart/2016/7/layout/LinearBlockProcessNumbered#1"/>
    <dgm:cxn modelId="{B7A23FED-2302-47D8-8E80-C7B4D99F0301}" type="presParOf" srcId="{09F899AB-70CA-46DA-8F8C-58514A9FEF67}" destId="{4C550E1C-ACB2-4A5D-BD4A-3D5D60E405E6}" srcOrd="4" destOrd="0" presId="urn:microsoft.com/office/officeart/2016/7/layout/LinearBlockProcessNumbered#1"/>
    <dgm:cxn modelId="{B9E766C8-B1F9-4299-93D9-C5605EEE5998}" type="presParOf" srcId="{4C550E1C-ACB2-4A5D-BD4A-3D5D60E405E6}" destId="{0802B4A8-7224-4B0A-95B7-D17AEB2B2AFF}" srcOrd="0" destOrd="0" presId="urn:microsoft.com/office/officeart/2016/7/layout/LinearBlockProcessNumbered#1"/>
    <dgm:cxn modelId="{DDDBCEBE-059F-40AD-A1D1-8D888A5BCC15}" type="presParOf" srcId="{4C550E1C-ACB2-4A5D-BD4A-3D5D60E405E6}" destId="{68AC9669-DC11-473A-AA2E-579A44E78C37}" srcOrd="1" destOrd="0" presId="urn:microsoft.com/office/officeart/2016/7/layout/LinearBlockProcessNumbered#1"/>
    <dgm:cxn modelId="{90FC101C-CCF0-411F-ABB9-797553DF6D08}" type="presParOf" srcId="{4C550E1C-ACB2-4A5D-BD4A-3D5D60E405E6}" destId="{D085015A-41AF-4EFA-A104-4FD73B2362F0}" srcOrd="2" destOrd="0" presId="urn:microsoft.com/office/officeart/2016/7/layout/LinearBlockProcessNumbered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92080-7D4E-4F2B-B608-170DDBB6006A}">
      <dsp:nvSpPr>
        <dsp:cNvPr id="0" name=""/>
        <dsp:cNvSpPr/>
      </dsp:nvSpPr>
      <dsp:spPr>
        <a:xfrm>
          <a:off x="785" y="0"/>
          <a:ext cx="3182540" cy="37256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/>
            <a:t>v Latinskej Amerike ľ</a:t>
          </a:r>
          <a:r>
            <a:rPr lang="sk-SK" sz="1400" b="0" i="0" kern="1200" dirty="0"/>
            <a:t>udia veria, že v tieto dni sa k nim duše mŕtvych môžu vracať na zem,a preto pre nich organizujú bujaré oslavy s jedlom a pitím. Veria, že smrťou život nekončí .Ľudia si dávajú na tváre masky a zdobia farebnými kvetmi, ktoré su ďalším so symbolov tohto sviatku.</a:t>
          </a:r>
          <a:endParaRPr lang="en-US" sz="1400" kern="1200" dirty="0"/>
        </a:p>
      </dsp:txBody>
      <dsp:txXfrm>
        <a:off x="785" y="1490244"/>
        <a:ext cx="3182540" cy="2235367"/>
      </dsp:txXfrm>
    </dsp:sp>
    <dsp:sp modelId="{15536E38-36FE-4A51-B620-2715BFAD5475}">
      <dsp:nvSpPr>
        <dsp:cNvPr id="0" name=""/>
        <dsp:cNvSpPr/>
      </dsp:nvSpPr>
      <dsp:spPr>
        <a:xfrm>
          <a:off x="785" y="0"/>
          <a:ext cx="3182540" cy="149024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  <a:endParaRPr lang="en-US" sz="6600" kern="1200" dirty="0"/>
        </a:p>
      </dsp:txBody>
      <dsp:txXfrm>
        <a:off x="785" y="0"/>
        <a:ext cx="3182540" cy="1490244"/>
      </dsp:txXfrm>
    </dsp:sp>
    <dsp:sp modelId="{89A9B4CF-6439-46B1-B6A9-1D6CD5034774}">
      <dsp:nvSpPr>
        <dsp:cNvPr id="0" name=""/>
        <dsp:cNvSpPr/>
      </dsp:nvSpPr>
      <dsp:spPr>
        <a:xfrm>
          <a:off x="3437929" y="0"/>
          <a:ext cx="3182540" cy="37256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b="0" i="0" kern="1200" dirty="0"/>
            <a:t>Starí indiáni hovorievali, že máme v živote všetko uzatvorené a žijeme svoj život tak naplno a s láskou, aby sme nemuseli mať výčitky svedomia, keď z neho budeme odchádzať. </a:t>
          </a:r>
          <a:endParaRPr lang="en-US" sz="1600" kern="1200" dirty="0"/>
        </a:p>
      </dsp:txBody>
      <dsp:txXfrm>
        <a:off x="3437929" y="1490244"/>
        <a:ext cx="3182540" cy="2235367"/>
      </dsp:txXfrm>
    </dsp:sp>
    <dsp:sp modelId="{379B8CE4-8135-4F2C-A5A0-E55EBE328E9A}">
      <dsp:nvSpPr>
        <dsp:cNvPr id="0" name=""/>
        <dsp:cNvSpPr/>
      </dsp:nvSpPr>
      <dsp:spPr>
        <a:xfrm>
          <a:off x="3437929" y="0"/>
          <a:ext cx="3182540" cy="149024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  <a:endParaRPr lang="en-US" sz="6600" kern="1200" dirty="0"/>
        </a:p>
      </dsp:txBody>
      <dsp:txXfrm>
        <a:off x="3437929" y="0"/>
        <a:ext cx="3182540" cy="1490244"/>
      </dsp:txXfrm>
    </dsp:sp>
    <dsp:sp modelId="{0802B4A8-7224-4B0A-95B7-D17AEB2B2AFF}">
      <dsp:nvSpPr>
        <dsp:cNvPr id="0" name=""/>
        <dsp:cNvSpPr/>
      </dsp:nvSpPr>
      <dsp:spPr>
        <a:xfrm>
          <a:off x="6875073" y="0"/>
          <a:ext cx="3182540" cy="37256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b="0" i="0" kern="1200" dirty="0"/>
            <a:t>V severských kultúrach túto symboliku ztelesňuje bohyňa Cerridwen - kráľovna podsvetia, ktorá vo svojom kotlíku varí a transformuje všetko, čo už svetu neslúži. </a:t>
          </a:r>
          <a:endParaRPr lang="en-US" sz="1600" kern="1200" dirty="0"/>
        </a:p>
      </dsp:txBody>
      <dsp:txXfrm>
        <a:off x="6875073" y="1490244"/>
        <a:ext cx="3182540" cy="2235367"/>
      </dsp:txXfrm>
    </dsp:sp>
    <dsp:sp modelId="{68AC9669-DC11-473A-AA2E-579A44E78C37}">
      <dsp:nvSpPr>
        <dsp:cNvPr id="0" name=""/>
        <dsp:cNvSpPr/>
      </dsp:nvSpPr>
      <dsp:spPr>
        <a:xfrm>
          <a:off x="6875073" y="0"/>
          <a:ext cx="3182540" cy="149024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  <a:endParaRPr lang="en-US" sz="6600" kern="1200" dirty="0"/>
        </a:p>
      </dsp:txBody>
      <dsp:txXfrm>
        <a:off x="6875073" y="0"/>
        <a:ext cx="3182540" cy="1490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#1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97D4F0E7-A380-4E8A-A5E6-02A2C57BE889}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{5712BDC4-329B-45B2-9194-A148ABB6560A}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{8984278A-33F0-4B08-ABC0-F48449CE37F3}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KkNE6kPXFM&amp;list=PLIhCv3wSpU7MpAXMOZvS2O__AgmrLgyKL&amp;index=6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273" y="2350017"/>
            <a:ext cx="5120640" cy="1630906"/>
          </a:xfrm>
        </p:spPr>
        <p:txBody>
          <a:bodyPr>
            <a:normAutofit fontScale="90000"/>
          </a:bodyPr>
          <a:lstStyle/>
          <a:p>
            <a:r>
              <a:rPr lang="sk-SK" sz="4400" dirty="0">
                <a:solidFill>
                  <a:schemeClr val="tx1"/>
                </a:solidFill>
              </a:rPr>
              <a:t>SVIATOK</a:t>
            </a:r>
            <a:br>
              <a:rPr lang="sk-SK" sz="4400" dirty="0">
                <a:solidFill>
                  <a:schemeClr val="tx1"/>
                </a:solidFill>
              </a:rPr>
            </a:br>
            <a:r>
              <a:rPr lang="sk-SK" sz="4400" dirty="0">
                <a:solidFill>
                  <a:schemeClr val="tx1"/>
                </a:solidFill>
              </a:rPr>
              <a:t>VŠETKÝCH SVÄTÝCH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/>
                </a:solidFill>
              </a:rPr>
              <a:t>PhDr.Jana Jančovičová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22CEB-DBE9-49CC-AFE5-1A7ADC0F1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Rozprávka</a:t>
            </a:r>
            <a:br>
              <a:rPr lang="sk-SK" dirty="0"/>
            </a:br>
            <a:r>
              <a:rPr lang="sk-SK" sz="3200" dirty="0"/>
              <a:t>Klikni na </a:t>
            </a:r>
            <a:r>
              <a:rPr lang="sk-SK" sz="3200" dirty="0" err="1"/>
              <a:t>link</a:t>
            </a:r>
            <a:r>
              <a:rPr lang="sk-SK" sz="3200" dirty="0"/>
              <a:t>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2F27A59-A88F-4454-A946-761E6ABFF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9156" y="4495164"/>
            <a:ext cx="8939784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4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https://www.youtube.com/watch?v=_KkNE6kPXFM&amp;list=PLIhCv3wSpU7MpAXMOZvS2O__AgmrLgyKL&amp;index=6</a:t>
            </a:r>
            <a:r>
              <a:rPr kumimoji="0" lang="sk-SK" altLang="sk-S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k-SK" altLang="sk-S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1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7CD0A-8D73-41FD-8F02-6EB75F50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321" y="642594"/>
            <a:ext cx="10972799" cy="1371600"/>
          </a:xfrm>
        </p:spPr>
        <p:txBody>
          <a:bodyPr>
            <a:normAutofit fontScale="90000"/>
          </a:bodyPr>
          <a:lstStyle/>
          <a:p>
            <a:r>
              <a:rPr lang="sk-SK" dirty="0">
                <a:solidFill>
                  <a:srgbClr val="4D5156"/>
                </a:solidFill>
                <a:latin typeface="arial" panose="020B0604020202020204" pitchFamily="34" charset="0"/>
              </a:rPr>
              <a:t>C</a:t>
            </a:r>
            <a:r>
              <a:rPr lang="sk-SK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irkev 1.11. slávi prikázaný </a:t>
            </a:r>
            <a:r>
              <a:rPr lang="sk-SK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sviatok Všetkých svätých</a:t>
            </a:r>
            <a:r>
              <a:rPr lang="sk-SK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,</a:t>
            </a:r>
            <a:br>
              <a:rPr lang="sk-SK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</a:br>
            <a:r>
              <a:rPr lang="sk-SK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2. 11. naň nadväzuje deň </a:t>
            </a:r>
            <a:br>
              <a:rPr lang="sk-SK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</a:br>
            <a:r>
              <a:rPr lang="sk-SK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         </a:t>
            </a:r>
            <a:r>
              <a:rPr lang="sk-SK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Spomienka na všetkých verných zosnulých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F8E005C-959E-4B5E-A08D-BCB270710D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9631" y="2103438"/>
            <a:ext cx="7332737" cy="3849687"/>
          </a:xfrm>
        </p:spPr>
      </p:pic>
    </p:spTree>
    <p:extLst>
      <p:ext uri="{BB962C8B-B14F-4D97-AF65-F5344CB8AC3E}">
        <p14:creationId xmlns:p14="http://schemas.microsoft.com/office/powerpoint/2010/main" val="285220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BCD05-6173-4A09-85E3-09A03A285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D8C7A-B27F-40D0-A3B8-CBCCF1FD1B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2800" b="1" dirty="0"/>
              <a:t>starý keltský sviatok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660072-D84A-409B-9625-A283046E0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843" y="1972118"/>
            <a:ext cx="4231757" cy="2709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E8CB68-02A1-4AF5-B3D4-1A0B8343A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924" y="2417327"/>
            <a:ext cx="4784652" cy="2493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869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8085-1FFF-44DD-A144-D794D923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VO SVETE</a:t>
            </a:r>
            <a:endParaRPr lang="en-US" dirty="0"/>
          </a:p>
        </p:txBody>
      </p:sp>
      <p:graphicFrame>
        <p:nvGraphicFramePr>
          <p:cNvPr id="5" name="Content Placeholder 2" descr="SmartArt Process Diagram">
            <a:extLst>
              <a:ext uri="{FF2B5EF4-FFF2-40B4-BE49-F238E27FC236}">
                <a16:creationId xmlns:a16="http://schemas.microsoft.com/office/drawing/2014/main" id="{60233515-42BF-4401-AB7F-458C06159D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394749"/>
              </p:ext>
            </p:extLst>
          </p:nvPr>
        </p:nvGraphicFramePr>
        <p:xfrm>
          <a:off x="1066800" y="1727114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377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3028-B47C-4272-9CD8-340ED398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 SLOVENSKU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B75CB-720E-46F1-BC8E-31ED5B2279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4F3D3F5-26B5-4D3E-BFB7-C477D94E81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66800" y="2211572"/>
            <a:ext cx="4663440" cy="374540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51135-EECA-437D-8FF1-549BBCCC1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ČO ZNAMENÁ?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3CEAF-CDF3-4D16-9B05-F66D487EFB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U nás si v tieto dni pripomíname našich blízkych, je to deň na uctenie si našich predkov – starých, prastarých rodičov, známych, príbuzných, kamarátov, ktorí už nie sú medzi nami.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1071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56E2A-0B9D-43F3-8F7C-A919C3D7E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Typické vône:</a:t>
            </a:r>
            <a:r>
              <a:rPr lang="sk-SK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kadidlo, bazalka, rebríček, orgován, gáfor, klinček, ružové drevo, myrha, pačuli, jablko, mäta, muškatový oriešok</a:t>
            </a:r>
            <a:endParaRPr lang="sk-SK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50BE62-EA54-4BD3-84D4-A51945298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862" y="1888700"/>
            <a:ext cx="4889377" cy="3662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78DE68-0A73-404D-80DE-8C03B40AF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4039" y="1328394"/>
            <a:ext cx="2524125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389870EE-A3B5-42C9-9208-88BC72E540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961582" y="2233269"/>
            <a:ext cx="3809280" cy="2285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5146C79-73C4-4B60-9E74-F566962C10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660580"/>
            <a:ext cx="3361660" cy="1759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7A73A54-44DA-47E9-8C48-A79665F549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20212" y="3939806"/>
            <a:ext cx="2577952" cy="2577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093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7B5D-E2A7-45CF-A21E-EDC6532B8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TYPICKÉ JEDLO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0E53C58-229E-470B-931F-407C9B01F0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9136" y="4346759"/>
            <a:ext cx="4070074" cy="2373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836AB-CDF0-4822-8AD8-053F81BD2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jablko, </a:t>
            </a:r>
          </a:p>
          <a:p>
            <a:r>
              <a:rPr lang="sk-SK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tekvica (koláč, polievka, semiačka), </a:t>
            </a:r>
          </a:p>
          <a:p>
            <a:r>
              <a:rPr lang="sk-SK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kukurica, </a:t>
            </a:r>
          </a:p>
          <a:p>
            <a:r>
              <a:rPr lang="sk-SK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brusnicové muffiny, </a:t>
            </a:r>
          </a:p>
          <a:p>
            <a:r>
              <a:rPr lang="sk-SK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chlieb, </a:t>
            </a:r>
          </a:p>
          <a:p>
            <a:r>
              <a:rPr lang="sk-SK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bylinkové čaje, </a:t>
            </a:r>
          </a:p>
          <a:p>
            <a:r>
              <a:rPr lang="sk-SK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čokolada, </a:t>
            </a:r>
          </a:p>
          <a:p>
            <a:r>
              <a:rPr lang="sk-SK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jablkový mušt so škoricou</a:t>
            </a:r>
            <a:endParaRPr lang="sk-SK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A82D90-29E1-458B-9694-524A70863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697" y="324499"/>
            <a:ext cx="4797498" cy="2775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4F6A37-AD54-4F33-901E-743884B9C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67" y="4991100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503C3F-7A4C-4374-AA06-5D09CD7FCF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4878" y="3100194"/>
            <a:ext cx="2415979" cy="2415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65B7CAA-31F3-44CF-A2E2-238A26D2E7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43107" y="1970877"/>
            <a:ext cx="260985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8646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525A7-D4F2-4BEC-81DF-7617377CA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AKTIVITY: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0F1AF-10EA-4C72-A5B3-DEA11AB30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9944"/>
            <a:ext cx="9250326" cy="4272800"/>
          </a:xfrm>
        </p:spPr>
        <p:txBody>
          <a:bodyPr>
            <a:normAutofit lnSpcReduction="10000"/>
          </a:bodyPr>
          <a:lstStyle/>
          <a:p>
            <a:pPr algn="l"/>
            <a:r>
              <a:rPr lang="sk-SK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- zažatá sviečka v okne a nejaké drobné občerstvenie na parapete pomôžu blúdnym dušiam nájsť svoju cestu</a:t>
            </a:r>
          </a:p>
          <a:p>
            <a:pPr algn="l"/>
            <a:r>
              <a:rPr lang="sk-SK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- robíme lampióny z tekvíc, jabĺk, repy či iných plodov</a:t>
            </a:r>
          </a:p>
          <a:p>
            <a:pPr algn="l"/>
            <a:r>
              <a:rPr lang="sk-SK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- ak robíme doma rituál, môžeme na zemi vytvoriť zo soli špirálu, alebo labyrint a do stredu dať sviečku a oriešky </a:t>
            </a:r>
          </a:p>
          <a:p>
            <a:pPr algn="l"/>
            <a:r>
              <a:rPr lang="sk-SK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- zapálime oheň a vhodíme do neho papierik, alebo symbol niečoho, čo chceme transformovat, alebo očistiť</a:t>
            </a:r>
          </a:p>
          <a:p>
            <a:pPr algn="l"/>
            <a:r>
              <a:rPr lang="sk-SK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- vytvárame masky z lístia a plodov minulého roka - potom ich spalíme v ohni spolu so všetkými nepravdami, ktorými sme žili</a:t>
            </a:r>
          </a:p>
          <a:p>
            <a:pPr algn="l"/>
            <a:r>
              <a:rPr lang="sk-SK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- môžeme si veštiť z kariet, run, alebo akýmkoľvek iným spôsobom, ktorý je nám blízky</a:t>
            </a:r>
          </a:p>
          <a:p>
            <a:pPr algn="l"/>
            <a:r>
              <a:rPr lang="sk-SK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- vyrábame sviečky, aby nám svietili,</a:t>
            </a:r>
          </a:p>
          <a:p>
            <a:pPr algn="l"/>
            <a:r>
              <a:rPr lang="sk-SK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- výroba metly, alebo čarodejného prútika na symbolické vymetenie vnútorných aj vonkajších nečistôt,</a:t>
            </a:r>
          </a:p>
          <a:p>
            <a:pPr algn="l"/>
            <a:r>
              <a:rPr lang="sk-SK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- vyrežeme do jablka to, čoho sa chceme zbaviť a zakopeme ho do zeme,</a:t>
            </a:r>
          </a:p>
          <a:p>
            <a:pPr algn="l"/>
            <a:r>
              <a:rPr lang="sk-SK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- proti negatívnym energiám nás ochráni chryzanténa</a:t>
            </a:r>
          </a:p>
          <a:p>
            <a:pPr algn="l"/>
            <a:r>
              <a:rPr lang="sk-SK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- skúšame preskúmavať svoje tiene a pochopiť, prečo ich potláčame</a:t>
            </a:r>
          </a:p>
          <a:p>
            <a:endParaRPr lang="sk-S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EB7EAD-8774-4502-8E3B-6F92F1CF9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651" y="499730"/>
            <a:ext cx="2477386" cy="571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1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95100-D6CE-4E09-BC31-97FFB7597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1956391"/>
            <a:ext cx="8933688" cy="2725669"/>
          </a:xfrm>
        </p:spPr>
        <p:txBody>
          <a:bodyPr/>
          <a:lstStyle/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krédo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965BB-F3F8-495A-9EEF-68FD13FC12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1" i="0" dirty="0">
                <a:solidFill>
                  <a:schemeClr val="tx1"/>
                </a:solidFill>
                <a:effectLst/>
                <a:latin typeface="Segoe UI Historic" panose="020B0502040204020203" pitchFamily="34" charset="0"/>
              </a:rPr>
              <a:t>Každý svoj deň žime naplno - tak akoby bol našim posledným...</a:t>
            </a:r>
            <a:endParaRPr lang="sk-SK" b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05A3A-E4DC-4C4A-997D-C88B74F49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050" y="1296647"/>
            <a:ext cx="2838450" cy="1609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1C3928-CA51-42C2-8B87-3B04FB3A7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6352" y="3524693"/>
            <a:ext cx="2209540" cy="12530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942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{53EC0F07-2671-4910-B972-FA99E99E363F}tf78829772_win32</Template>
  <TotalTime>70</TotalTime>
  <Words>469</Words>
  <Application>Microsoft Office PowerPoint</Application>
  <PresentationFormat>Širokouhlá</PresentationFormat>
  <Paragraphs>40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7" baseType="lpstr">
      <vt:lpstr>Arial</vt:lpstr>
      <vt:lpstr>Arial</vt:lpstr>
      <vt:lpstr>Garamond</vt:lpstr>
      <vt:lpstr>Sagona Book</vt:lpstr>
      <vt:lpstr>Sagona ExtraLight</vt:lpstr>
      <vt:lpstr>Segoe UI Historic</vt:lpstr>
      <vt:lpstr>SavonVTI</vt:lpstr>
      <vt:lpstr>SVIATOK VŠETKÝCH SVÄTÝCH</vt:lpstr>
      <vt:lpstr>Cirkev 1.11. slávi prikázaný sviatok Všetkých svätých,  2. 11. naň nadväzuje deň            Spomienka na všetkých verných zosnulých</vt:lpstr>
      <vt:lpstr>Prezentácia programu PowerPoint</vt:lpstr>
      <vt:lpstr>VO SVETE</vt:lpstr>
      <vt:lpstr>NA SLOVENSKU</vt:lpstr>
      <vt:lpstr>Typické vône:kadidlo, bazalka, rebríček, orgován, gáfor, klinček, ružové drevo, myrha, pačuli, jablko, mäta, muškatový oriešok</vt:lpstr>
      <vt:lpstr>TYPICKÉ JEDLO</vt:lpstr>
      <vt:lpstr>AKTIVITY:</vt:lpstr>
      <vt:lpstr>krédo</vt:lpstr>
      <vt:lpstr>Rozprávka Klikni na link: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SVIATOK VŠETKÝCH SVÄTÝCH</dc:title>
  <dc:creator>Uživatel</dc:creator>
  <cp:lastModifiedBy>Matej</cp:lastModifiedBy>
  <cp:revision>17</cp:revision>
  <dcterms:created xsi:type="dcterms:W3CDTF">2020-10-26T19:10:57Z</dcterms:created>
  <dcterms:modified xsi:type="dcterms:W3CDTF">2020-10-26T20:57:09Z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