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920850a55_0_1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920850a55_0_1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c920850a55_0_15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c920850a55_0_1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920850a55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c920850a55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920850a55_0_18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c920850a55_0_18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920850a55_0_1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920850a55_0_1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c920850a55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c920850a55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c920850a55_1_3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c920850a55_1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c920850a55_1_5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c920850a55_1_5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c920850a55_1_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c920850a55_1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c920850a55_1_9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c920850a55_1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920850a55_0_6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920850a55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c920850a55_1_10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c920850a55_1_10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c920850a55_1_1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c920850a55_1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c920850a55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c920850a55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c920850a55_0_9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c920850a55_0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c920850a55_0_9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c920850a55_0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920850a55_0_10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920850a55_0_10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920850a55_0_1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920850a55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c920850a55_0_1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c920850a55_0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920850a55_0_1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c920850a55_0_1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Układ niestandardowy">
  <p:cSld name="AUTOLAYOU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pl"/>
              <a:t>‹#›</a:t>
            </a:fld>
            <a:endParaRPr/>
          </a:p>
        </p:txBody>
      </p:sp>
      <p:sp>
        <p:nvSpPr>
          <p:cNvPr id="53" name="Google Shape;53;p13"/>
          <p:cNvSpPr txBox="1">
            <a:spLocks noGrp="1"/>
          </p:cNvSpPr>
          <p:nvPr>
            <p:ph type="title"/>
          </p:nvPr>
        </p:nvSpPr>
        <p:spPr>
          <a:xfrm>
            <a:off x="523250" y="1523725"/>
            <a:ext cx="34779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54" name="Google Shape;54;p13"/>
          <p:cNvSpPr txBox="1">
            <a:spLocks noGrp="1"/>
          </p:cNvSpPr>
          <p:nvPr>
            <p:ph type="body" idx="1"/>
          </p:nvPr>
        </p:nvSpPr>
        <p:spPr>
          <a:xfrm>
            <a:off x="523325" y="3020275"/>
            <a:ext cx="3477900" cy="15348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0"/>
              </a:spcBef>
              <a:spcAft>
                <a:spcPts val="0"/>
              </a:spcAft>
              <a:buClr>
                <a:srgbClr val="FFFFFF"/>
              </a:buClr>
              <a:buSzPts val="1400"/>
              <a:buChar char="○"/>
              <a:defRPr sz="1400">
                <a:solidFill>
                  <a:srgbClr val="FFFFFF"/>
                </a:solidFill>
              </a:defRPr>
            </a:lvl2pPr>
            <a:lvl3pPr marL="1371600" lvl="2" indent="-317500" algn="l">
              <a:lnSpc>
                <a:spcPct val="115000"/>
              </a:lnSpc>
              <a:spcBef>
                <a:spcPts val="0"/>
              </a:spcBef>
              <a:spcAft>
                <a:spcPts val="0"/>
              </a:spcAft>
              <a:buClr>
                <a:srgbClr val="FFFFFF"/>
              </a:buClr>
              <a:buSzPts val="1400"/>
              <a:buChar char="■"/>
              <a:defRPr sz="1400">
                <a:solidFill>
                  <a:srgbClr val="FFFFFF"/>
                </a:solidFill>
              </a:defRPr>
            </a:lvl3pPr>
            <a:lvl4pPr marL="1828800" lvl="3" indent="-317500" algn="l">
              <a:lnSpc>
                <a:spcPct val="115000"/>
              </a:lnSpc>
              <a:spcBef>
                <a:spcPts val="0"/>
              </a:spcBef>
              <a:spcAft>
                <a:spcPts val="0"/>
              </a:spcAft>
              <a:buClr>
                <a:srgbClr val="FFFFFF"/>
              </a:buClr>
              <a:buSzPts val="1400"/>
              <a:buChar char="●"/>
              <a:defRPr sz="1400">
                <a:solidFill>
                  <a:srgbClr val="FFFFFF"/>
                </a:solidFill>
              </a:defRPr>
            </a:lvl4pPr>
            <a:lvl5pPr marL="2286000" lvl="4" indent="-317500" algn="l">
              <a:lnSpc>
                <a:spcPct val="115000"/>
              </a:lnSpc>
              <a:spcBef>
                <a:spcPts val="0"/>
              </a:spcBef>
              <a:spcAft>
                <a:spcPts val="0"/>
              </a:spcAft>
              <a:buClr>
                <a:srgbClr val="FFFFFF"/>
              </a:buClr>
              <a:buSzPts val="1400"/>
              <a:buChar char="○"/>
              <a:defRPr sz="1400">
                <a:solidFill>
                  <a:srgbClr val="FFFFFF"/>
                </a:solidFill>
              </a:defRPr>
            </a:lvl5pPr>
            <a:lvl6pPr marL="2743200" lvl="5" indent="-317500" algn="l">
              <a:lnSpc>
                <a:spcPct val="115000"/>
              </a:lnSpc>
              <a:spcBef>
                <a:spcPts val="0"/>
              </a:spcBef>
              <a:spcAft>
                <a:spcPts val="0"/>
              </a:spcAft>
              <a:buClr>
                <a:srgbClr val="FFFFFF"/>
              </a:buClr>
              <a:buSzPts val="1400"/>
              <a:buChar char="■"/>
              <a:defRPr sz="1400">
                <a:solidFill>
                  <a:srgbClr val="FFFFFF"/>
                </a:solidFill>
              </a:defRPr>
            </a:lvl6pPr>
            <a:lvl7pPr marL="3200400" lvl="6" indent="-317500" algn="l">
              <a:lnSpc>
                <a:spcPct val="115000"/>
              </a:lnSpc>
              <a:spcBef>
                <a:spcPts val="0"/>
              </a:spcBef>
              <a:spcAft>
                <a:spcPts val="0"/>
              </a:spcAft>
              <a:buClr>
                <a:srgbClr val="FFFFFF"/>
              </a:buClr>
              <a:buSzPts val="1400"/>
              <a:buChar char="●"/>
              <a:defRPr sz="1400">
                <a:solidFill>
                  <a:srgbClr val="FFFFFF"/>
                </a:solidFill>
              </a:defRPr>
            </a:lvl7pPr>
            <a:lvl8pPr marL="3657600" lvl="7" indent="-317500" algn="l">
              <a:lnSpc>
                <a:spcPct val="115000"/>
              </a:lnSpc>
              <a:spcBef>
                <a:spcPts val="0"/>
              </a:spcBef>
              <a:spcAft>
                <a:spcPts val="0"/>
              </a:spcAft>
              <a:buClr>
                <a:srgbClr val="FFFFFF"/>
              </a:buClr>
              <a:buSzPts val="1400"/>
              <a:buChar char="○"/>
              <a:defRPr sz="1400">
                <a:solidFill>
                  <a:srgbClr val="FFFFFF"/>
                </a:solidFill>
              </a:defRPr>
            </a:lvl8pPr>
            <a:lvl9pPr marL="4114800" lvl="8" indent="-317500" algn="l">
              <a:lnSpc>
                <a:spcPct val="115000"/>
              </a:lnSpc>
              <a:spcBef>
                <a:spcPts val="0"/>
              </a:spcBef>
              <a:spcAft>
                <a:spcPts val="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Układ niestandardowy 1">
  <p:cSld name="AUTOLAYOUT_1">
    <p:bg>
      <p:bgPr>
        <a:solidFill>
          <a:srgbClr val="FFFFFF"/>
        </a:solidFill>
        <a:effectLst/>
      </p:bgPr>
    </p:bg>
    <p:spTree>
      <p:nvGrpSpPr>
        <p:cNvPr id="1" name="Shape 55"/>
        <p:cNvGrpSpPr/>
        <p:nvPr/>
      </p:nvGrpSpPr>
      <p:grpSpPr>
        <a:xfrm>
          <a:off x="0" y="0"/>
          <a:ext cx="0" cy="0"/>
          <a:chOff x="0" y="0"/>
          <a:chExt cx="0" cy="0"/>
        </a:xfrm>
      </p:grpSpPr>
      <p:sp>
        <p:nvSpPr>
          <p:cNvPr id="56" name="Google Shape;56;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
        <p:nvSpPr>
          <p:cNvPr id="59" name="Google Shape;59;p14"/>
          <p:cNvSpPr txBox="1">
            <a:spLocks noGrp="1"/>
          </p:cNvSpPr>
          <p:nvPr>
            <p:ph type="title"/>
          </p:nvPr>
        </p:nvSpPr>
        <p:spPr>
          <a:xfrm>
            <a:off x="321825" y="694100"/>
            <a:ext cx="2651400" cy="17817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cxnSp>
        <p:nvCxnSpPr>
          <p:cNvPr id="60" name="Google Shape;60;p14"/>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61" name="Google Shape;61;p14"/>
          <p:cNvSpPr txBox="1">
            <a:spLocks noGrp="1"/>
          </p:cNvSpPr>
          <p:nvPr>
            <p:ph type="body" idx="1"/>
          </p:nvPr>
        </p:nvSpPr>
        <p:spPr>
          <a:xfrm>
            <a:off x="321825" y="2506879"/>
            <a:ext cx="2651400" cy="19371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Układ niestandardowy 2">
  <p:cSld name="AUTOLAYOUT_2">
    <p:bg>
      <p:bgPr>
        <a:solidFill>
          <a:srgbClr val="FFFFFF"/>
        </a:solidFill>
        <a:effectLst/>
      </p:bgPr>
    </p:bg>
    <p:spTree>
      <p:nvGrpSpPr>
        <p:cNvPr id="1"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5"/>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72" name="Google Shape;72;p15"/>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73" name="Google Shape;73;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Układ niestandardowy 3">
  <p:cSld name="AUTOLAYOUT_3">
    <p:bg>
      <p:bgPr>
        <a:solidFill>
          <a:srgbClr val="FFFFFF"/>
        </a:solidFill>
        <a:effectLst/>
      </p:bgPr>
    </p:bg>
    <p:spTree>
      <p:nvGrpSpPr>
        <p:cNvPr id="1" name="Shape 74"/>
        <p:cNvGrpSpPr/>
        <p:nvPr/>
      </p:nvGrpSpPr>
      <p:grpSpPr>
        <a:xfrm>
          <a:off x="0" y="0"/>
          <a:ext cx="0" cy="0"/>
          <a:chOff x="0" y="0"/>
          <a:chExt cx="0" cy="0"/>
        </a:xfrm>
      </p:grpSpPr>
      <p:sp>
        <p:nvSpPr>
          <p:cNvPr id="75" name="Google Shape;75;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16"/>
          <p:cNvGrpSpPr/>
          <p:nvPr/>
        </p:nvGrpSpPr>
        <p:grpSpPr>
          <a:xfrm>
            <a:off x="-53" y="5079048"/>
            <a:ext cx="9144099" cy="64502"/>
            <a:chOff x="595675" y="2820050"/>
            <a:chExt cx="7952774" cy="64502"/>
          </a:xfrm>
        </p:grpSpPr>
        <p:sp>
          <p:nvSpPr>
            <p:cNvPr id="77" name="Google Shape;77;p16"/>
            <p:cNvSpPr/>
            <p:nvPr/>
          </p:nvSpPr>
          <p:spPr>
            <a:xfrm>
              <a:off x="2186208" y="2820050"/>
              <a:ext cx="1620000" cy="64500"/>
            </a:xfrm>
            <a:prstGeom prst="rect">
              <a:avLst/>
            </a:prstGeom>
            <a:solidFill>
              <a:srgbClr val="D6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p:nvPr/>
          </p:nvSpPr>
          <p:spPr>
            <a:xfrm>
              <a:off x="3776784" y="2820050"/>
              <a:ext cx="1620000" cy="64500"/>
            </a:xfrm>
            <a:prstGeom prst="rect">
              <a:avLst/>
            </a:prstGeom>
            <a:solidFill>
              <a:srgbClr val="F77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5373056" y="2820052"/>
              <a:ext cx="1596300" cy="64500"/>
            </a:xfrm>
            <a:prstGeom prst="rect">
              <a:avLst/>
            </a:prstGeom>
            <a:solidFill>
              <a:srgbClr val="FCB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595675" y="2820050"/>
              <a:ext cx="1590600" cy="64500"/>
            </a:xfrm>
            <a:prstGeom prst="rect">
              <a:avLst/>
            </a:prstGeom>
            <a:solidFill>
              <a:srgbClr val="003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6"/>
            <p:cNvSpPr/>
            <p:nvPr/>
          </p:nvSpPr>
          <p:spPr>
            <a:xfrm>
              <a:off x="6957849" y="2820050"/>
              <a:ext cx="1590600" cy="64500"/>
            </a:xfrm>
            <a:prstGeom prst="rect">
              <a:avLst/>
            </a:prstGeom>
            <a:solidFill>
              <a:srgbClr val="EAE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16"/>
          <p:cNvSpPr txBox="1">
            <a:spLocks noGrp="1"/>
          </p:cNvSpPr>
          <p:nvPr>
            <p:ph type="title"/>
          </p:nvPr>
        </p:nvSpPr>
        <p:spPr>
          <a:xfrm>
            <a:off x="505475" y="451125"/>
            <a:ext cx="3570300" cy="22737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2400">
                <a:solidFill>
                  <a:srgbClr val="434343"/>
                </a:solidFill>
              </a:defRPr>
            </a:lvl1pPr>
            <a:lvl2pPr lvl="1" algn="l">
              <a:lnSpc>
                <a:spcPct val="100000"/>
              </a:lnSpc>
              <a:spcBef>
                <a:spcPts val="0"/>
              </a:spcBef>
              <a:spcAft>
                <a:spcPts val="0"/>
              </a:spcAft>
              <a:buNone/>
              <a:defRPr sz="2400">
                <a:solidFill>
                  <a:srgbClr val="434343"/>
                </a:solidFill>
              </a:defRPr>
            </a:lvl2pPr>
            <a:lvl3pPr lvl="2" algn="l">
              <a:lnSpc>
                <a:spcPct val="100000"/>
              </a:lnSpc>
              <a:spcBef>
                <a:spcPts val="0"/>
              </a:spcBef>
              <a:spcAft>
                <a:spcPts val="0"/>
              </a:spcAft>
              <a:buNone/>
              <a:defRPr sz="2400">
                <a:solidFill>
                  <a:srgbClr val="434343"/>
                </a:solidFill>
              </a:defRPr>
            </a:lvl3pPr>
            <a:lvl4pPr lvl="3" algn="l">
              <a:lnSpc>
                <a:spcPct val="100000"/>
              </a:lnSpc>
              <a:spcBef>
                <a:spcPts val="0"/>
              </a:spcBef>
              <a:spcAft>
                <a:spcPts val="0"/>
              </a:spcAft>
              <a:buNone/>
              <a:defRPr sz="2400">
                <a:solidFill>
                  <a:srgbClr val="434343"/>
                </a:solidFill>
              </a:defRPr>
            </a:lvl4pPr>
            <a:lvl5pPr lvl="4" algn="l">
              <a:lnSpc>
                <a:spcPct val="100000"/>
              </a:lnSpc>
              <a:spcBef>
                <a:spcPts val="0"/>
              </a:spcBef>
              <a:spcAft>
                <a:spcPts val="0"/>
              </a:spcAft>
              <a:buNone/>
              <a:defRPr sz="2400">
                <a:solidFill>
                  <a:srgbClr val="434343"/>
                </a:solidFill>
              </a:defRPr>
            </a:lvl5pPr>
            <a:lvl6pPr lvl="5" algn="l">
              <a:lnSpc>
                <a:spcPct val="100000"/>
              </a:lnSpc>
              <a:spcBef>
                <a:spcPts val="0"/>
              </a:spcBef>
              <a:spcAft>
                <a:spcPts val="0"/>
              </a:spcAft>
              <a:buNone/>
              <a:defRPr sz="2400">
                <a:solidFill>
                  <a:srgbClr val="434343"/>
                </a:solidFill>
              </a:defRPr>
            </a:lvl6pPr>
            <a:lvl7pPr lvl="6" algn="l">
              <a:lnSpc>
                <a:spcPct val="100000"/>
              </a:lnSpc>
              <a:spcBef>
                <a:spcPts val="0"/>
              </a:spcBef>
              <a:spcAft>
                <a:spcPts val="0"/>
              </a:spcAft>
              <a:buNone/>
              <a:defRPr sz="2400">
                <a:solidFill>
                  <a:srgbClr val="434343"/>
                </a:solidFill>
              </a:defRPr>
            </a:lvl7pPr>
            <a:lvl8pPr lvl="7" algn="l">
              <a:lnSpc>
                <a:spcPct val="100000"/>
              </a:lnSpc>
              <a:spcBef>
                <a:spcPts val="0"/>
              </a:spcBef>
              <a:spcAft>
                <a:spcPts val="0"/>
              </a:spcAft>
              <a:buNone/>
              <a:defRPr sz="2400">
                <a:solidFill>
                  <a:srgbClr val="434343"/>
                </a:solidFill>
              </a:defRPr>
            </a:lvl8pPr>
            <a:lvl9pPr lvl="8" algn="l">
              <a:lnSpc>
                <a:spcPct val="100000"/>
              </a:lnSpc>
              <a:spcBef>
                <a:spcPts val="0"/>
              </a:spcBef>
              <a:spcAft>
                <a:spcPts val="0"/>
              </a:spcAft>
              <a:buNone/>
              <a:defRPr sz="2400">
                <a:solidFill>
                  <a:srgbClr val="434343"/>
                </a:solidFill>
              </a:defRPr>
            </a:lvl9pPr>
          </a:lstStyle>
          <a:p>
            <a:endParaRPr/>
          </a:p>
        </p:txBody>
      </p:sp>
      <p:sp>
        <p:nvSpPr>
          <p:cNvPr id="83" name="Google Shape;83;p16"/>
          <p:cNvSpPr txBox="1">
            <a:spLocks noGrp="1"/>
          </p:cNvSpPr>
          <p:nvPr>
            <p:ph type="body" idx="1"/>
          </p:nvPr>
        </p:nvSpPr>
        <p:spPr>
          <a:xfrm>
            <a:off x="4808800" y="451125"/>
            <a:ext cx="3427200" cy="39138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434343"/>
              </a:buClr>
              <a:buSzPts val="1400"/>
              <a:buChar char="●"/>
              <a:defRPr sz="14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84" name="Google Shape;84;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Układ niestandardowy 4">
  <p:cSld name="AUTOLAYOUT_6">
    <p:bg>
      <p:bgPr>
        <a:solidFill>
          <a:srgbClr val="FFFFFF"/>
        </a:solidFill>
        <a:effectLst/>
      </p:bgPr>
    </p:bg>
    <p:spTree>
      <p:nvGrpSpPr>
        <p:cNvPr id="1" name="Shape 85"/>
        <p:cNvGrpSpPr/>
        <p:nvPr/>
      </p:nvGrpSpPr>
      <p:grpSpPr>
        <a:xfrm>
          <a:off x="0" y="0"/>
          <a:ext cx="0" cy="0"/>
          <a:chOff x="0" y="0"/>
          <a:chExt cx="0" cy="0"/>
        </a:xfrm>
      </p:grpSpPr>
      <p:sp>
        <p:nvSpPr>
          <p:cNvPr id="86" name="Google Shape;86;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txBox="1">
            <a:spLocks noGrp="1"/>
          </p:cNvSpPr>
          <p:nvPr>
            <p:ph type="title"/>
          </p:nvPr>
        </p:nvSpPr>
        <p:spPr>
          <a:xfrm>
            <a:off x="232878" y="219975"/>
            <a:ext cx="2336400" cy="9150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2100"/>
              <a:buNone/>
              <a:defRPr sz="2100" b="1">
                <a:solidFill>
                  <a:srgbClr val="000000"/>
                </a:solidFill>
              </a:defRPr>
            </a:lvl1pPr>
            <a:lvl2pPr lvl="1" algn="l">
              <a:lnSpc>
                <a:spcPct val="100000"/>
              </a:lnSpc>
              <a:spcBef>
                <a:spcPts val="0"/>
              </a:spcBef>
              <a:spcAft>
                <a:spcPts val="0"/>
              </a:spcAft>
              <a:buClr>
                <a:srgbClr val="000000"/>
              </a:buClr>
              <a:buSzPts val="2100"/>
              <a:buNone/>
              <a:defRPr sz="2100" b="1">
                <a:solidFill>
                  <a:srgbClr val="000000"/>
                </a:solidFill>
              </a:defRPr>
            </a:lvl2pPr>
            <a:lvl3pPr lvl="2" algn="l">
              <a:lnSpc>
                <a:spcPct val="100000"/>
              </a:lnSpc>
              <a:spcBef>
                <a:spcPts val="0"/>
              </a:spcBef>
              <a:spcAft>
                <a:spcPts val="0"/>
              </a:spcAft>
              <a:buClr>
                <a:srgbClr val="000000"/>
              </a:buClr>
              <a:buSzPts val="2100"/>
              <a:buNone/>
              <a:defRPr sz="2100" b="1">
                <a:solidFill>
                  <a:srgbClr val="000000"/>
                </a:solidFill>
              </a:defRPr>
            </a:lvl3pPr>
            <a:lvl4pPr lvl="3" algn="l">
              <a:lnSpc>
                <a:spcPct val="100000"/>
              </a:lnSpc>
              <a:spcBef>
                <a:spcPts val="0"/>
              </a:spcBef>
              <a:spcAft>
                <a:spcPts val="0"/>
              </a:spcAft>
              <a:buClr>
                <a:srgbClr val="000000"/>
              </a:buClr>
              <a:buSzPts val="2100"/>
              <a:buNone/>
              <a:defRPr sz="2100" b="1">
                <a:solidFill>
                  <a:srgbClr val="000000"/>
                </a:solidFill>
              </a:defRPr>
            </a:lvl4pPr>
            <a:lvl5pPr lvl="4" algn="l">
              <a:lnSpc>
                <a:spcPct val="100000"/>
              </a:lnSpc>
              <a:spcBef>
                <a:spcPts val="0"/>
              </a:spcBef>
              <a:spcAft>
                <a:spcPts val="0"/>
              </a:spcAft>
              <a:buClr>
                <a:srgbClr val="000000"/>
              </a:buClr>
              <a:buSzPts val="2100"/>
              <a:buNone/>
              <a:defRPr sz="2100" b="1">
                <a:solidFill>
                  <a:srgbClr val="000000"/>
                </a:solidFill>
              </a:defRPr>
            </a:lvl5pPr>
            <a:lvl6pPr lvl="5" algn="l">
              <a:lnSpc>
                <a:spcPct val="100000"/>
              </a:lnSpc>
              <a:spcBef>
                <a:spcPts val="0"/>
              </a:spcBef>
              <a:spcAft>
                <a:spcPts val="0"/>
              </a:spcAft>
              <a:buClr>
                <a:srgbClr val="000000"/>
              </a:buClr>
              <a:buSzPts val="2100"/>
              <a:buNone/>
              <a:defRPr sz="2100" b="1">
                <a:solidFill>
                  <a:srgbClr val="000000"/>
                </a:solidFill>
              </a:defRPr>
            </a:lvl6pPr>
            <a:lvl7pPr lvl="6" algn="l">
              <a:lnSpc>
                <a:spcPct val="100000"/>
              </a:lnSpc>
              <a:spcBef>
                <a:spcPts val="0"/>
              </a:spcBef>
              <a:spcAft>
                <a:spcPts val="0"/>
              </a:spcAft>
              <a:buClr>
                <a:srgbClr val="000000"/>
              </a:buClr>
              <a:buSzPts val="2100"/>
              <a:buNone/>
              <a:defRPr sz="2100" b="1">
                <a:solidFill>
                  <a:srgbClr val="000000"/>
                </a:solidFill>
              </a:defRPr>
            </a:lvl7pPr>
            <a:lvl8pPr lvl="7" algn="l">
              <a:lnSpc>
                <a:spcPct val="100000"/>
              </a:lnSpc>
              <a:spcBef>
                <a:spcPts val="0"/>
              </a:spcBef>
              <a:spcAft>
                <a:spcPts val="0"/>
              </a:spcAft>
              <a:buClr>
                <a:srgbClr val="000000"/>
              </a:buClr>
              <a:buSzPts val="2100"/>
              <a:buNone/>
              <a:defRPr sz="2100" b="1">
                <a:solidFill>
                  <a:srgbClr val="000000"/>
                </a:solidFill>
              </a:defRPr>
            </a:lvl8pPr>
            <a:lvl9pPr lvl="8" algn="l">
              <a:lnSpc>
                <a:spcPct val="100000"/>
              </a:lnSpc>
              <a:spcBef>
                <a:spcPts val="0"/>
              </a:spcBef>
              <a:spcAft>
                <a:spcPts val="0"/>
              </a:spcAft>
              <a:buClr>
                <a:srgbClr val="000000"/>
              </a:buClr>
              <a:buSzPts val="2100"/>
              <a:buNone/>
              <a:defRPr sz="2100" b="1">
                <a:solidFill>
                  <a:srgbClr val="000000"/>
                </a:solidFill>
              </a:defRPr>
            </a:lvl9pPr>
          </a:lstStyle>
          <a:p>
            <a:endParaRPr/>
          </a:p>
        </p:txBody>
      </p:sp>
      <p:sp>
        <p:nvSpPr>
          <p:cNvPr id="88" name="Google Shape;88;p17"/>
          <p:cNvSpPr txBox="1">
            <a:spLocks noGrp="1"/>
          </p:cNvSpPr>
          <p:nvPr>
            <p:ph type="body" idx="1"/>
          </p:nvPr>
        </p:nvSpPr>
        <p:spPr>
          <a:xfrm>
            <a:off x="232875" y="1290250"/>
            <a:ext cx="2336400" cy="35229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000000"/>
              </a:buClr>
              <a:buSzPts val="1400"/>
              <a:buChar char="●"/>
              <a:defRPr sz="1400">
                <a:solidFill>
                  <a:srgbClr val="000000"/>
                </a:solidFill>
              </a:defRPr>
            </a:lvl1pPr>
            <a:lvl2pPr marL="914400" lvl="1" indent="-304800" algn="l">
              <a:lnSpc>
                <a:spcPct val="115000"/>
              </a:lnSpc>
              <a:spcBef>
                <a:spcPts val="0"/>
              </a:spcBef>
              <a:spcAft>
                <a:spcPts val="0"/>
              </a:spcAft>
              <a:buClr>
                <a:srgbClr val="000000"/>
              </a:buClr>
              <a:buSzPts val="1200"/>
              <a:buChar char="○"/>
              <a:defRPr sz="1200">
                <a:solidFill>
                  <a:srgbClr val="000000"/>
                </a:solidFill>
              </a:defRPr>
            </a:lvl2pPr>
            <a:lvl3pPr marL="1371600" lvl="2" indent="-304800" algn="l">
              <a:lnSpc>
                <a:spcPct val="115000"/>
              </a:lnSpc>
              <a:spcBef>
                <a:spcPts val="0"/>
              </a:spcBef>
              <a:spcAft>
                <a:spcPts val="0"/>
              </a:spcAft>
              <a:buClr>
                <a:srgbClr val="000000"/>
              </a:buClr>
              <a:buSzPts val="1200"/>
              <a:buChar char="■"/>
              <a:defRPr sz="1200">
                <a:solidFill>
                  <a:srgbClr val="000000"/>
                </a:solidFill>
              </a:defRPr>
            </a:lvl3pPr>
            <a:lvl4pPr marL="1828800" lvl="3" indent="-304800" algn="l">
              <a:lnSpc>
                <a:spcPct val="115000"/>
              </a:lnSpc>
              <a:spcBef>
                <a:spcPts val="0"/>
              </a:spcBef>
              <a:spcAft>
                <a:spcPts val="0"/>
              </a:spcAft>
              <a:buClr>
                <a:srgbClr val="000000"/>
              </a:buClr>
              <a:buSzPts val="1200"/>
              <a:buChar char="●"/>
              <a:defRPr sz="1200">
                <a:solidFill>
                  <a:srgbClr val="000000"/>
                </a:solidFill>
              </a:defRPr>
            </a:lvl4pPr>
            <a:lvl5pPr marL="2286000" lvl="4" indent="-304800" algn="l">
              <a:lnSpc>
                <a:spcPct val="115000"/>
              </a:lnSpc>
              <a:spcBef>
                <a:spcPts val="0"/>
              </a:spcBef>
              <a:spcAft>
                <a:spcPts val="0"/>
              </a:spcAft>
              <a:buClr>
                <a:srgbClr val="000000"/>
              </a:buClr>
              <a:buSzPts val="1200"/>
              <a:buChar char="○"/>
              <a:defRPr sz="1200">
                <a:solidFill>
                  <a:srgbClr val="000000"/>
                </a:solidFill>
              </a:defRPr>
            </a:lvl5pPr>
            <a:lvl6pPr marL="2743200" lvl="5" indent="-304800" algn="l">
              <a:lnSpc>
                <a:spcPct val="115000"/>
              </a:lnSpc>
              <a:spcBef>
                <a:spcPts val="0"/>
              </a:spcBef>
              <a:spcAft>
                <a:spcPts val="0"/>
              </a:spcAft>
              <a:buClr>
                <a:srgbClr val="000000"/>
              </a:buClr>
              <a:buSzPts val="1200"/>
              <a:buChar char="■"/>
              <a:defRPr sz="1200">
                <a:solidFill>
                  <a:srgbClr val="000000"/>
                </a:solidFill>
              </a:defRPr>
            </a:lvl6pPr>
            <a:lvl7pPr marL="3200400" lvl="6" indent="-304800" algn="l">
              <a:lnSpc>
                <a:spcPct val="115000"/>
              </a:lnSpc>
              <a:spcBef>
                <a:spcPts val="0"/>
              </a:spcBef>
              <a:spcAft>
                <a:spcPts val="0"/>
              </a:spcAft>
              <a:buClr>
                <a:srgbClr val="000000"/>
              </a:buClr>
              <a:buSzPts val="1200"/>
              <a:buChar char="●"/>
              <a:defRPr sz="1200">
                <a:solidFill>
                  <a:srgbClr val="000000"/>
                </a:solidFill>
              </a:defRPr>
            </a:lvl7pPr>
            <a:lvl8pPr marL="3657600" lvl="7" indent="-304800" algn="l">
              <a:lnSpc>
                <a:spcPct val="115000"/>
              </a:lnSpc>
              <a:spcBef>
                <a:spcPts val="0"/>
              </a:spcBef>
              <a:spcAft>
                <a:spcPts val="0"/>
              </a:spcAft>
              <a:buClr>
                <a:srgbClr val="000000"/>
              </a:buClr>
              <a:buSzPts val="1200"/>
              <a:buChar char="○"/>
              <a:defRPr sz="1200">
                <a:solidFill>
                  <a:srgbClr val="000000"/>
                </a:solidFill>
              </a:defRPr>
            </a:lvl8pPr>
            <a:lvl9pPr marL="4114800" lvl="8" indent="-304800" algn="l">
              <a:lnSpc>
                <a:spcPct val="115000"/>
              </a:lnSpc>
              <a:spcBef>
                <a:spcPts val="0"/>
              </a:spcBef>
              <a:spcAft>
                <a:spcPts val="0"/>
              </a:spcAft>
              <a:buClr>
                <a:srgbClr val="000000"/>
              </a:buClr>
              <a:buSzPts val="1200"/>
              <a:buChar char="■"/>
              <a:defRPr sz="1200">
                <a:solidFill>
                  <a:srgbClr val="000000"/>
                </a:solidFill>
              </a:defRPr>
            </a:lvl9pPr>
          </a:lstStyle>
          <a:p>
            <a:endParaRPr/>
          </a:p>
        </p:txBody>
      </p:sp>
      <p:sp>
        <p:nvSpPr>
          <p:cNvPr id="89" name="Google Shape;89;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Układ niestandardowy 5">
  <p:cSld name="AUTOLAYOUT_7">
    <p:bg>
      <p:bgPr>
        <a:solidFill>
          <a:srgbClr val="FFFFFF"/>
        </a:solidFill>
        <a:effectLst/>
      </p:bgPr>
    </p:bg>
    <p:spTree>
      <p:nvGrpSpPr>
        <p:cNvPr id="1" name="Shape 90"/>
        <p:cNvGrpSpPr/>
        <p:nvPr/>
      </p:nvGrpSpPr>
      <p:grpSpPr>
        <a:xfrm>
          <a:off x="0" y="0"/>
          <a:ext cx="0" cy="0"/>
          <a:chOff x="0" y="0"/>
          <a:chExt cx="0" cy="0"/>
        </a:xfrm>
      </p:grpSpPr>
      <p:sp>
        <p:nvSpPr>
          <p:cNvPr id="91" name="Google Shape;91;p18"/>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8"/>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8"/>
          <p:cNvSpPr/>
          <p:nvPr/>
        </p:nvSpPr>
        <p:spPr>
          <a:xfrm rot="5400000">
            <a:off x="-150" y="150"/>
            <a:ext cx="715200" cy="7149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txBox="1">
            <a:spLocks noGrp="1"/>
          </p:cNvSpPr>
          <p:nvPr>
            <p:ph type="title"/>
          </p:nvPr>
        </p:nvSpPr>
        <p:spPr>
          <a:xfrm>
            <a:off x="185350" y="679625"/>
            <a:ext cx="2683200" cy="104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400" b="1">
                <a:solidFill>
                  <a:srgbClr val="FFFFFF"/>
                </a:solidFill>
              </a:defRPr>
            </a:lvl1pPr>
            <a:lvl2pPr lvl="1" algn="l">
              <a:lnSpc>
                <a:spcPct val="100000"/>
              </a:lnSpc>
              <a:spcBef>
                <a:spcPts val="0"/>
              </a:spcBef>
              <a:spcAft>
                <a:spcPts val="0"/>
              </a:spcAft>
              <a:buNone/>
              <a:defRPr sz="2400" b="1">
                <a:solidFill>
                  <a:srgbClr val="FFFFFF"/>
                </a:solidFill>
              </a:defRPr>
            </a:lvl2pPr>
            <a:lvl3pPr lvl="2" algn="l">
              <a:lnSpc>
                <a:spcPct val="100000"/>
              </a:lnSpc>
              <a:spcBef>
                <a:spcPts val="0"/>
              </a:spcBef>
              <a:spcAft>
                <a:spcPts val="0"/>
              </a:spcAft>
              <a:buNone/>
              <a:defRPr sz="2400" b="1">
                <a:solidFill>
                  <a:srgbClr val="FFFFFF"/>
                </a:solidFill>
              </a:defRPr>
            </a:lvl3pPr>
            <a:lvl4pPr lvl="3" algn="l">
              <a:lnSpc>
                <a:spcPct val="100000"/>
              </a:lnSpc>
              <a:spcBef>
                <a:spcPts val="0"/>
              </a:spcBef>
              <a:spcAft>
                <a:spcPts val="0"/>
              </a:spcAft>
              <a:buNone/>
              <a:defRPr sz="2400" b="1">
                <a:solidFill>
                  <a:srgbClr val="FFFFFF"/>
                </a:solidFill>
              </a:defRPr>
            </a:lvl4pPr>
            <a:lvl5pPr lvl="4" algn="l">
              <a:lnSpc>
                <a:spcPct val="100000"/>
              </a:lnSpc>
              <a:spcBef>
                <a:spcPts val="0"/>
              </a:spcBef>
              <a:spcAft>
                <a:spcPts val="0"/>
              </a:spcAft>
              <a:buNone/>
              <a:defRPr sz="2400" b="1">
                <a:solidFill>
                  <a:srgbClr val="FFFFFF"/>
                </a:solidFill>
              </a:defRPr>
            </a:lvl5pPr>
            <a:lvl6pPr lvl="5" algn="l">
              <a:lnSpc>
                <a:spcPct val="100000"/>
              </a:lnSpc>
              <a:spcBef>
                <a:spcPts val="0"/>
              </a:spcBef>
              <a:spcAft>
                <a:spcPts val="0"/>
              </a:spcAft>
              <a:buNone/>
              <a:defRPr sz="2400" b="1">
                <a:solidFill>
                  <a:srgbClr val="FFFFFF"/>
                </a:solidFill>
              </a:defRPr>
            </a:lvl6pPr>
            <a:lvl7pPr lvl="6" algn="l">
              <a:lnSpc>
                <a:spcPct val="100000"/>
              </a:lnSpc>
              <a:spcBef>
                <a:spcPts val="0"/>
              </a:spcBef>
              <a:spcAft>
                <a:spcPts val="0"/>
              </a:spcAft>
              <a:buNone/>
              <a:defRPr sz="2400" b="1">
                <a:solidFill>
                  <a:srgbClr val="FFFFFF"/>
                </a:solidFill>
              </a:defRPr>
            </a:lvl7pPr>
            <a:lvl8pPr lvl="7" algn="l">
              <a:lnSpc>
                <a:spcPct val="100000"/>
              </a:lnSpc>
              <a:spcBef>
                <a:spcPts val="0"/>
              </a:spcBef>
              <a:spcAft>
                <a:spcPts val="0"/>
              </a:spcAft>
              <a:buNone/>
              <a:defRPr sz="2400" b="1">
                <a:solidFill>
                  <a:srgbClr val="FFFFFF"/>
                </a:solidFill>
              </a:defRPr>
            </a:lvl8pPr>
            <a:lvl9pPr lvl="8" algn="l">
              <a:lnSpc>
                <a:spcPct val="100000"/>
              </a:lnSpc>
              <a:spcBef>
                <a:spcPts val="0"/>
              </a:spcBef>
              <a:spcAft>
                <a:spcPts val="0"/>
              </a:spcAft>
              <a:buNone/>
              <a:defRPr sz="2400" b="1">
                <a:solidFill>
                  <a:srgbClr val="FFFFFF"/>
                </a:solidFill>
              </a:defRPr>
            </a:lvl9pPr>
          </a:lstStyle>
          <a:p>
            <a:endParaRPr/>
          </a:p>
        </p:txBody>
      </p:sp>
      <p:sp>
        <p:nvSpPr>
          <p:cNvPr id="95" name="Google Shape;95;p18"/>
          <p:cNvSpPr txBox="1">
            <a:spLocks noGrp="1"/>
          </p:cNvSpPr>
          <p:nvPr>
            <p:ph type="body" idx="1"/>
          </p:nvPr>
        </p:nvSpPr>
        <p:spPr>
          <a:xfrm>
            <a:off x="185350" y="1798300"/>
            <a:ext cx="2683200" cy="25401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0"/>
              </a:spcBef>
              <a:spcAft>
                <a:spcPts val="0"/>
              </a:spcAft>
              <a:buClr>
                <a:srgbClr val="FFFFFF"/>
              </a:buClr>
              <a:buSzPts val="1400"/>
              <a:buChar char="○"/>
              <a:defRPr sz="1400">
                <a:solidFill>
                  <a:srgbClr val="FFFFFF"/>
                </a:solidFill>
              </a:defRPr>
            </a:lvl2pPr>
            <a:lvl3pPr marL="1371600" lvl="2" indent="-317500" algn="l">
              <a:lnSpc>
                <a:spcPct val="115000"/>
              </a:lnSpc>
              <a:spcBef>
                <a:spcPts val="0"/>
              </a:spcBef>
              <a:spcAft>
                <a:spcPts val="0"/>
              </a:spcAft>
              <a:buClr>
                <a:srgbClr val="FFFFFF"/>
              </a:buClr>
              <a:buSzPts val="1400"/>
              <a:buChar char="■"/>
              <a:defRPr sz="1400">
                <a:solidFill>
                  <a:srgbClr val="FFFFFF"/>
                </a:solidFill>
              </a:defRPr>
            </a:lvl3pPr>
            <a:lvl4pPr marL="1828800" lvl="3" indent="-317500" algn="l">
              <a:lnSpc>
                <a:spcPct val="115000"/>
              </a:lnSpc>
              <a:spcBef>
                <a:spcPts val="0"/>
              </a:spcBef>
              <a:spcAft>
                <a:spcPts val="0"/>
              </a:spcAft>
              <a:buClr>
                <a:srgbClr val="FFFFFF"/>
              </a:buClr>
              <a:buSzPts val="1400"/>
              <a:buChar char="●"/>
              <a:defRPr sz="1400">
                <a:solidFill>
                  <a:srgbClr val="FFFFFF"/>
                </a:solidFill>
              </a:defRPr>
            </a:lvl4pPr>
            <a:lvl5pPr marL="2286000" lvl="4" indent="-317500" algn="l">
              <a:lnSpc>
                <a:spcPct val="115000"/>
              </a:lnSpc>
              <a:spcBef>
                <a:spcPts val="0"/>
              </a:spcBef>
              <a:spcAft>
                <a:spcPts val="0"/>
              </a:spcAft>
              <a:buClr>
                <a:srgbClr val="FFFFFF"/>
              </a:buClr>
              <a:buSzPts val="1400"/>
              <a:buChar char="○"/>
              <a:defRPr sz="1400">
                <a:solidFill>
                  <a:srgbClr val="FFFFFF"/>
                </a:solidFill>
              </a:defRPr>
            </a:lvl5pPr>
            <a:lvl6pPr marL="2743200" lvl="5" indent="-317500" algn="l">
              <a:lnSpc>
                <a:spcPct val="115000"/>
              </a:lnSpc>
              <a:spcBef>
                <a:spcPts val="0"/>
              </a:spcBef>
              <a:spcAft>
                <a:spcPts val="0"/>
              </a:spcAft>
              <a:buClr>
                <a:srgbClr val="FFFFFF"/>
              </a:buClr>
              <a:buSzPts val="1400"/>
              <a:buChar char="■"/>
              <a:defRPr sz="1400">
                <a:solidFill>
                  <a:srgbClr val="FFFFFF"/>
                </a:solidFill>
              </a:defRPr>
            </a:lvl6pPr>
            <a:lvl7pPr marL="3200400" lvl="6" indent="-317500" algn="l">
              <a:lnSpc>
                <a:spcPct val="115000"/>
              </a:lnSpc>
              <a:spcBef>
                <a:spcPts val="0"/>
              </a:spcBef>
              <a:spcAft>
                <a:spcPts val="0"/>
              </a:spcAft>
              <a:buClr>
                <a:srgbClr val="FFFFFF"/>
              </a:buClr>
              <a:buSzPts val="1400"/>
              <a:buChar char="●"/>
              <a:defRPr sz="1400">
                <a:solidFill>
                  <a:srgbClr val="FFFFFF"/>
                </a:solidFill>
              </a:defRPr>
            </a:lvl7pPr>
            <a:lvl8pPr marL="3657600" lvl="7" indent="-317500" algn="l">
              <a:lnSpc>
                <a:spcPct val="115000"/>
              </a:lnSpc>
              <a:spcBef>
                <a:spcPts val="0"/>
              </a:spcBef>
              <a:spcAft>
                <a:spcPts val="0"/>
              </a:spcAft>
              <a:buClr>
                <a:srgbClr val="FFFFFF"/>
              </a:buClr>
              <a:buSzPts val="1400"/>
              <a:buChar char="○"/>
              <a:defRPr sz="1400">
                <a:solidFill>
                  <a:srgbClr val="FFFFFF"/>
                </a:solidFill>
              </a:defRPr>
            </a:lvl8pPr>
            <a:lvl9pPr marL="4114800" lvl="8" indent="-317500" algn="l">
              <a:lnSpc>
                <a:spcPct val="115000"/>
              </a:lnSpc>
              <a:spcBef>
                <a:spcPts val="0"/>
              </a:spcBef>
              <a:spcAft>
                <a:spcPts val="0"/>
              </a:spcAft>
              <a:buClr>
                <a:srgbClr val="FFFFFF"/>
              </a:buClr>
              <a:buSzPts val="1400"/>
              <a:buChar char="■"/>
              <a:defRPr sz="1400">
                <a:solidFill>
                  <a:srgbClr val="FFFFFF"/>
                </a:solidFill>
              </a:defRPr>
            </a:lvl9pPr>
          </a:lstStyle>
          <a:p>
            <a:endParaRPr/>
          </a:p>
        </p:txBody>
      </p:sp>
      <p:sp>
        <p:nvSpPr>
          <p:cNvPr id="96" name="Google Shape;96;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Układ niestandardowy 6">
  <p:cSld name="AUTOLAYOUT_8">
    <p:bg>
      <p:bgPr>
        <a:solidFill>
          <a:srgbClr val="FFFFFF"/>
        </a:solidFill>
        <a:effectLst/>
      </p:bgPr>
    </p:bg>
    <p:spTree>
      <p:nvGrpSpPr>
        <p:cNvPr id="1" name="Shape 97"/>
        <p:cNvGrpSpPr/>
        <p:nvPr/>
      </p:nvGrpSpPr>
      <p:grpSpPr>
        <a:xfrm>
          <a:off x="0" y="0"/>
          <a:ext cx="0" cy="0"/>
          <a:chOff x="0" y="0"/>
          <a:chExt cx="0" cy="0"/>
        </a:xfrm>
      </p:grpSpPr>
      <p:sp>
        <p:nvSpPr>
          <p:cNvPr id="98" name="Google Shape;98;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9"/>
          <p:cNvSpPr/>
          <p:nvPr/>
        </p:nvSpPr>
        <p:spPr>
          <a:xfrm>
            <a:off x="2705800" y="0"/>
            <a:ext cx="6438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9"/>
          <p:cNvSpPr txBox="1">
            <a:spLocks noGrp="1"/>
          </p:cNvSpPr>
          <p:nvPr>
            <p:ph type="title"/>
          </p:nvPr>
        </p:nvSpPr>
        <p:spPr>
          <a:xfrm>
            <a:off x="304800" y="710000"/>
            <a:ext cx="2089800" cy="7590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800"/>
              <a:buNone/>
              <a:defRPr sz="1800" b="1">
                <a:solidFill>
                  <a:schemeClr val="dk1"/>
                </a:solidFill>
              </a:defRPr>
            </a:lvl2pPr>
            <a:lvl3pPr lvl="2" algn="l">
              <a:lnSpc>
                <a:spcPct val="100000"/>
              </a:lnSpc>
              <a:spcBef>
                <a:spcPts val="0"/>
              </a:spcBef>
              <a:spcAft>
                <a:spcPts val="0"/>
              </a:spcAft>
              <a:buClr>
                <a:schemeClr val="dk1"/>
              </a:buClr>
              <a:buSzPts val="1800"/>
              <a:buNone/>
              <a:defRPr sz="1800" b="1">
                <a:solidFill>
                  <a:schemeClr val="dk1"/>
                </a:solidFill>
              </a:defRPr>
            </a:lvl3pPr>
            <a:lvl4pPr lvl="3" algn="l">
              <a:lnSpc>
                <a:spcPct val="100000"/>
              </a:lnSpc>
              <a:spcBef>
                <a:spcPts val="0"/>
              </a:spcBef>
              <a:spcAft>
                <a:spcPts val="0"/>
              </a:spcAft>
              <a:buClr>
                <a:schemeClr val="dk1"/>
              </a:buClr>
              <a:buSzPts val="1800"/>
              <a:buNone/>
              <a:defRPr sz="1800" b="1">
                <a:solidFill>
                  <a:schemeClr val="dk1"/>
                </a:solidFill>
              </a:defRPr>
            </a:lvl4pPr>
            <a:lvl5pPr lvl="4" algn="l">
              <a:lnSpc>
                <a:spcPct val="100000"/>
              </a:lnSpc>
              <a:spcBef>
                <a:spcPts val="0"/>
              </a:spcBef>
              <a:spcAft>
                <a:spcPts val="0"/>
              </a:spcAft>
              <a:buClr>
                <a:schemeClr val="dk1"/>
              </a:buClr>
              <a:buSzPts val="1800"/>
              <a:buNone/>
              <a:defRPr sz="1800" b="1">
                <a:solidFill>
                  <a:schemeClr val="dk1"/>
                </a:solidFill>
              </a:defRPr>
            </a:lvl5pPr>
            <a:lvl6pPr lvl="5" algn="l">
              <a:lnSpc>
                <a:spcPct val="100000"/>
              </a:lnSpc>
              <a:spcBef>
                <a:spcPts val="0"/>
              </a:spcBef>
              <a:spcAft>
                <a:spcPts val="0"/>
              </a:spcAft>
              <a:buClr>
                <a:schemeClr val="dk1"/>
              </a:buClr>
              <a:buSzPts val="1800"/>
              <a:buNone/>
              <a:defRPr sz="1800" b="1">
                <a:solidFill>
                  <a:schemeClr val="dk1"/>
                </a:solidFill>
              </a:defRPr>
            </a:lvl6pPr>
            <a:lvl7pPr lvl="6" algn="l">
              <a:lnSpc>
                <a:spcPct val="100000"/>
              </a:lnSpc>
              <a:spcBef>
                <a:spcPts val="0"/>
              </a:spcBef>
              <a:spcAft>
                <a:spcPts val="0"/>
              </a:spcAft>
              <a:buClr>
                <a:schemeClr val="dk1"/>
              </a:buClr>
              <a:buSzPts val="1800"/>
              <a:buNone/>
              <a:defRPr sz="1800" b="1">
                <a:solidFill>
                  <a:schemeClr val="dk1"/>
                </a:solidFill>
              </a:defRPr>
            </a:lvl7pPr>
            <a:lvl8pPr lvl="7" algn="l">
              <a:lnSpc>
                <a:spcPct val="100000"/>
              </a:lnSpc>
              <a:spcBef>
                <a:spcPts val="0"/>
              </a:spcBef>
              <a:spcAft>
                <a:spcPts val="0"/>
              </a:spcAft>
              <a:buClr>
                <a:schemeClr val="dk1"/>
              </a:buClr>
              <a:buSzPts val="1800"/>
              <a:buNone/>
              <a:defRPr sz="1800" b="1">
                <a:solidFill>
                  <a:schemeClr val="dk1"/>
                </a:solidFill>
              </a:defRPr>
            </a:lvl8pPr>
            <a:lvl9pPr lvl="8"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01" name="Google Shape;101;p19"/>
          <p:cNvSpPr txBox="1">
            <a:spLocks noGrp="1"/>
          </p:cNvSpPr>
          <p:nvPr>
            <p:ph type="body" idx="1"/>
          </p:nvPr>
        </p:nvSpPr>
        <p:spPr>
          <a:xfrm>
            <a:off x="304800" y="1554150"/>
            <a:ext cx="2089800" cy="33105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102" name="Google Shape;102;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Układ niestandardowy 7">
  <p:cSld name="AUTOLAYOUT_9">
    <p:bg>
      <p:bgPr>
        <a:solidFill>
          <a:srgbClr val="FFFFFF"/>
        </a:solidFill>
        <a:effectLst/>
      </p:bgPr>
    </p:bg>
    <p:spTree>
      <p:nvGrpSpPr>
        <p:cNvPr id="1" name="Shape 103"/>
        <p:cNvGrpSpPr/>
        <p:nvPr/>
      </p:nvGrpSpPr>
      <p:grpSpPr>
        <a:xfrm>
          <a:off x="0" y="0"/>
          <a:ext cx="0" cy="0"/>
          <a:chOff x="0" y="0"/>
          <a:chExt cx="0" cy="0"/>
        </a:xfrm>
      </p:grpSpPr>
      <p:sp>
        <p:nvSpPr>
          <p:cNvPr id="104" name="Google Shape;104;p20"/>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0"/>
          <p:cNvSpPr/>
          <p:nvPr/>
        </p:nvSpPr>
        <p:spPr>
          <a:xfrm>
            <a:off x="205218"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0"/>
          <p:cNvSpPr/>
          <p:nvPr/>
        </p:nvSpPr>
        <p:spPr>
          <a:xfrm>
            <a:off x="205218" y="201292"/>
            <a:ext cx="408900" cy="3819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0"/>
          <p:cNvSpPr/>
          <p:nvPr/>
        </p:nvSpPr>
        <p:spPr>
          <a:xfrm>
            <a:off x="100882"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0"/>
          <p:cNvSpPr/>
          <p:nvPr/>
        </p:nvSpPr>
        <p:spPr>
          <a:xfrm>
            <a:off x="100882" y="201292"/>
            <a:ext cx="408900" cy="3819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0"/>
          <p:cNvSpPr/>
          <p:nvPr/>
        </p:nvSpPr>
        <p:spPr>
          <a:xfrm>
            <a:off x="319" y="201292"/>
            <a:ext cx="408900" cy="381900"/>
          </a:xfrm>
          <a:prstGeom prst="flowChartDelay">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0"/>
          <p:cNvSpPr/>
          <p:nvPr/>
        </p:nvSpPr>
        <p:spPr>
          <a:xfrm>
            <a:off x="319" y="201292"/>
            <a:ext cx="408900" cy="3819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0"/>
          <p:cNvSpPr txBox="1">
            <a:spLocks noGrp="1"/>
          </p:cNvSpPr>
          <p:nvPr>
            <p:ph type="title"/>
          </p:nvPr>
        </p:nvSpPr>
        <p:spPr>
          <a:xfrm>
            <a:off x="233600" y="829550"/>
            <a:ext cx="2566200" cy="89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100" b="1">
                <a:solidFill>
                  <a:schemeClr val="lt1"/>
                </a:solidFill>
              </a:defRPr>
            </a:lvl1pPr>
            <a:lvl2pPr lvl="1" algn="l">
              <a:lnSpc>
                <a:spcPct val="100000"/>
              </a:lnSpc>
              <a:spcBef>
                <a:spcPts val="0"/>
              </a:spcBef>
              <a:spcAft>
                <a:spcPts val="0"/>
              </a:spcAft>
              <a:buNone/>
              <a:defRPr sz="2100" b="1">
                <a:solidFill>
                  <a:schemeClr val="lt1"/>
                </a:solidFill>
              </a:defRPr>
            </a:lvl2pPr>
            <a:lvl3pPr lvl="2" algn="l">
              <a:lnSpc>
                <a:spcPct val="100000"/>
              </a:lnSpc>
              <a:spcBef>
                <a:spcPts val="0"/>
              </a:spcBef>
              <a:spcAft>
                <a:spcPts val="0"/>
              </a:spcAft>
              <a:buNone/>
              <a:defRPr sz="2100" b="1">
                <a:solidFill>
                  <a:schemeClr val="lt1"/>
                </a:solidFill>
              </a:defRPr>
            </a:lvl3pPr>
            <a:lvl4pPr lvl="3" algn="l">
              <a:lnSpc>
                <a:spcPct val="100000"/>
              </a:lnSpc>
              <a:spcBef>
                <a:spcPts val="0"/>
              </a:spcBef>
              <a:spcAft>
                <a:spcPts val="0"/>
              </a:spcAft>
              <a:buNone/>
              <a:defRPr sz="2100" b="1">
                <a:solidFill>
                  <a:schemeClr val="lt1"/>
                </a:solidFill>
              </a:defRPr>
            </a:lvl4pPr>
            <a:lvl5pPr lvl="4" algn="l">
              <a:lnSpc>
                <a:spcPct val="100000"/>
              </a:lnSpc>
              <a:spcBef>
                <a:spcPts val="0"/>
              </a:spcBef>
              <a:spcAft>
                <a:spcPts val="0"/>
              </a:spcAft>
              <a:buNone/>
              <a:defRPr sz="2100" b="1">
                <a:solidFill>
                  <a:schemeClr val="lt1"/>
                </a:solidFill>
              </a:defRPr>
            </a:lvl5pPr>
            <a:lvl6pPr lvl="5" algn="l">
              <a:lnSpc>
                <a:spcPct val="100000"/>
              </a:lnSpc>
              <a:spcBef>
                <a:spcPts val="0"/>
              </a:spcBef>
              <a:spcAft>
                <a:spcPts val="0"/>
              </a:spcAft>
              <a:buNone/>
              <a:defRPr sz="2100" b="1">
                <a:solidFill>
                  <a:schemeClr val="lt1"/>
                </a:solidFill>
              </a:defRPr>
            </a:lvl6pPr>
            <a:lvl7pPr lvl="6" algn="l">
              <a:lnSpc>
                <a:spcPct val="100000"/>
              </a:lnSpc>
              <a:spcBef>
                <a:spcPts val="0"/>
              </a:spcBef>
              <a:spcAft>
                <a:spcPts val="0"/>
              </a:spcAft>
              <a:buNone/>
              <a:defRPr sz="2100" b="1">
                <a:solidFill>
                  <a:schemeClr val="lt1"/>
                </a:solidFill>
              </a:defRPr>
            </a:lvl7pPr>
            <a:lvl8pPr lvl="7" algn="l">
              <a:lnSpc>
                <a:spcPct val="100000"/>
              </a:lnSpc>
              <a:spcBef>
                <a:spcPts val="0"/>
              </a:spcBef>
              <a:spcAft>
                <a:spcPts val="0"/>
              </a:spcAft>
              <a:buNone/>
              <a:defRPr sz="2100" b="1">
                <a:solidFill>
                  <a:schemeClr val="lt1"/>
                </a:solidFill>
              </a:defRPr>
            </a:lvl8pPr>
            <a:lvl9pPr lvl="8" algn="l">
              <a:lnSpc>
                <a:spcPct val="100000"/>
              </a:lnSpc>
              <a:spcBef>
                <a:spcPts val="0"/>
              </a:spcBef>
              <a:spcAft>
                <a:spcPts val="0"/>
              </a:spcAft>
              <a:buNone/>
              <a:defRPr sz="2100" b="1">
                <a:solidFill>
                  <a:schemeClr val="lt1"/>
                </a:solidFill>
              </a:defRPr>
            </a:lvl9pPr>
          </a:lstStyle>
          <a:p>
            <a:endParaRPr/>
          </a:p>
        </p:txBody>
      </p:sp>
      <p:sp>
        <p:nvSpPr>
          <p:cNvPr id="113" name="Google Shape;113;p20"/>
          <p:cNvSpPr txBox="1">
            <a:spLocks noGrp="1"/>
          </p:cNvSpPr>
          <p:nvPr>
            <p:ph type="body" idx="1"/>
          </p:nvPr>
        </p:nvSpPr>
        <p:spPr>
          <a:xfrm>
            <a:off x="233600" y="1798300"/>
            <a:ext cx="2566200" cy="29772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4" name="Google Shape;114;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Układ niestandardowy 8">
  <p:cSld name="AUTOLAYOUT_10">
    <p:bg>
      <p:bgPr>
        <a:solidFill>
          <a:srgbClr val="EEEEEE"/>
        </a:solidFill>
        <a:effectLst/>
      </p:bgPr>
    </p:bg>
    <p:spTree>
      <p:nvGrpSpPr>
        <p:cNvPr id="1" name="Shape 115"/>
        <p:cNvGrpSpPr/>
        <p:nvPr/>
      </p:nvGrpSpPr>
      <p:grpSpPr>
        <a:xfrm>
          <a:off x="0" y="0"/>
          <a:ext cx="0" cy="0"/>
          <a:chOff x="0" y="0"/>
          <a:chExt cx="0" cy="0"/>
        </a:xfrm>
      </p:grpSpPr>
      <p:sp>
        <p:nvSpPr>
          <p:cNvPr id="116" name="Google Shape;116;p21"/>
          <p:cNvSpPr/>
          <p:nvPr/>
        </p:nvSpPr>
        <p:spPr>
          <a:xfrm>
            <a:off x="0" y="0"/>
            <a:ext cx="91440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1"/>
          <p:cNvSpPr/>
          <p:nvPr/>
        </p:nvSpPr>
        <p:spPr>
          <a:xfrm>
            <a:off x="826125" y="1079839"/>
            <a:ext cx="248100" cy="414600"/>
          </a:xfrm>
          <a:prstGeom prst="rect">
            <a:avLst/>
          </a:prstGeom>
          <a:solidFill>
            <a:srgbClr val="104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1"/>
          <p:cNvSpPr/>
          <p:nvPr/>
        </p:nvSpPr>
        <p:spPr>
          <a:xfrm>
            <a:off x="826125" y="1494435"/>
            <a:ext cx="248100" cy="414600"/>
          </a:xfrm>
          <a:prstGeom prst="rect">
            <a:avLst/>
          </a:prstGeom>
          <a:solidFill>
            <a:srgbClr val="E46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1"/>
          <p:cNvSpPr txBox="1">
            <a:spLocks noGrp="1"/>
          </p:cNvSpPr>
          <p:nvPr>
            <p:ph type="title"/>
          </p:nvPr>
        </p:nvSpPr>
        <p:spPr>
          <a:xfrm>
            <a:off x="1866150" y="902775"/>
            <a:ext cx="3726300" cy="14487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None/>
              <a:defRPr sz="2600" b="1">
                <a:solidFill>
                  <a:srgbClr val="424242"/>
                </a:solidFill>
              </a:defRPr>
            </a:lvl1pPr>
            <a:lvl2pPr lvl="1" algn="l">
              <a:lnSpc>
                <a:spcPct val="100000"/>
              </a:lnSpc>
              <a:spcBef>
                <a:spcPts val="0"/>
              </a:spcBef>
              <a:spcAft>
                <a:spcPts val="0"/>
              </a:spcAft>
              <a:buNone/>
              <a:defRPr sz="3600" b="1">
                <a:solidFill>
                  <a:srgbClr val="424242"/>
                </a:solidFill>
              </a:defRPr>
            </a:lvl2pPr>
            <a:lvl3pPr lvl="2" algn="l">
              <a:lnSpc>
                <a:spcPct val="100000"/>
              </a:lnSpc>
              <a:spcBef>
                <a:spcPts val="0"/>
              </a:spcBef>
              <a:spcAft>
                <a:spcPts val="0"/>
              </a:spcAft>
              <a:buNone/>
              <a:defRPr sz="3600" b="1">
                <a:solidFill>
                  <a:srgbClr val="424242"/>
                </a:solidFill>
              </a:defRPr>
            </a:lvl3pPr>
            <a:lvl4pPr lvl="3" algn="l">
              <a:lnSpc>
                <a:spcPct val="100000"/>
              </a:lnSpc>
              <a:spcBef>
                <a:spcPts val="0"/>
              </a:spcBef>
              <a:spcAft>
                <a:spcPts val="0"/>
              </a:spcAft>
              <a:buNone/>
              <a:defRPr sz="3600" b="1">
                <a:solidFill>
                  <a:srgbClr val="424242"/>
                </a:solidFill>
              </a:defRPr>
            </a:lvl4pPr>
            <a:lvl5pPr lvl="4" algn="l">
              <a:lnSpc>
                <a:spcPct val="100000"/>
              </a:lnSpc>
              <a:spcBef>
                <a:spcPts val="0"/>
              </a:spcBef>
              <a:spcAft>
                <a:spcPts val="0"/>
              </a:spcAft>
              <a:buNone/>
              <a:defRPr sz="3600" b="1">
                <a:solidFill>
                  <a:srgbClr val="424242"/>
                </a:solidFill>
              </a:defRPr>
            </a:lvl5pPr>
            <a:lvl6pPr lvl="5" algn="l">
              <a:lnSpc>
                <a:spcPct val="100000"/>
              </a:lnSpc>
              <a:spcBef>
                <a:spcPts val="0"/>
              </a:spcBef>
              <a:spcAft>
                <a:spcPts val="0"/>
              </a:spcAft>
              <a:buNone/>
              <a:defRPr sz="3600" b="1">
                <a:solidFill>
                  <a:srgbClr val="424242"/>
                </a:solidFill>
              </a:defRPr>
            </a:lvl6pPr>
            <a:lvl7pPr lvl="6" algn="l">
              <a:lnSpc>
                <a:spcPct val="100000"/>
              </a:lnSpc>
              <a:spcBef>
                <a:spcPts val="0"/>
              </a:spcBef>
              <a:spcAft>
                <a:spcPts val="0"/>
              </a:spcAft>
              <a:buNone/>
              <a:defRPr sz="3600" b="1">
                <a:solidFill>
                  <a:srgbClr val="424242"/>
                </a:solidFill>
              </a:defRPr>
            </a:lvl7pPr>
            <a:lvl8pPr lvl="7" algn="l">
              <a:lnSpc>
                <a:spcPct val="100000"/>
              </a:lnSpc>
              <a:spcBef>
                <a:spcPts val="0"/>
              </a:spcBef>
              <a:spcAft>
                <a:spcPts val="0"/>
              </a:spcAft>
              <a:buNone/>
              <a:defRPr sz="3600" b="1">
                <a:solidFill>
                  <a:srgbClr val="424242"/>
                </a:solidFill>
              </a:defRPr>
            </a:lvl8pPr>
            <a:lvl9pPr lvl="8" algn="l">
              <a:lnSpc>
                <a:spcPct val="100000"/>
              </a:lnSpc>
              <a:spcBef>
                <a:spcPts val="0"/>
              </a:spcBef>
              <a:spcAft>
                <a:spcPts val="0"/>
              </a:spcAft>
              <a:buNone/>
              <a:defRPr sz="3600" b="1">
                <a:solidFill>
                  <a:srgbClr val="424242"/>
                </a:solidFill>
              </a:defRPr>
            </a:lvl9pPr>
          </a:lstStyle>
          <a:p>
            <a:endParaRPr/>
          </a:p>
        </p:txBody>
      </p:sp>
      <p:sp>
        <p:nvSpPr>
          <p:cNvPr id="120" name="Google Shape;120;p21"/>
          <p:cNvSpPr txBox="1">
            <a:spLocks noGrp="1"/>
          </p:cNvSpPr>
          <p:nvPr>
            <p:ph type="body" idx="1"/>
          </p:nvPr>
        </p:nvSpPr>
        <p:spPr>
          <a:xfrm>
            <a:off x="1866150" y="2513325"/>
            <a:ext cx="3726300" cy="17739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616161"/>
              </a:buClr>
              <a:buSzPts val="1400"/>
              <a:buChar char="●"/>
              <a:defRPr sz="1400">
                <a:solidFill>
                  <a:srgbClr val="616161"/>
                </a:solidFill>
              </a:defRPr>
            </a:lvl1pPr>
            <a:lvl2pPr marL="914400" lvl="1" indent="-304800" algn="l">
              <a:lnSpc>
                <a:spcPct val="115000"/>
              </a:lnSpc>
              <a:spcBef>
                <a:spcPts val="0"/>
              </a:spcBef>
              <a:spcAft>
                <a:spcPts val="0"/>
              </a:spcAft>
              <a:buClr>
                <a:srgbClr val="616161"/>
              </a:buClr>
              <a:buSzPts val="1200"/>
              <a:buChar char="○"/>
              <a:defRPr sz="1200">
                <a:solidFill>
                  <a:srgbClr val="616161"/>
                </a:solidFill>
              </a:defRPr>
            </a:lvl2pPr>
            <a:lvl3pPr marL="1371600" lvl="2" indent="-304800" algn="l">
              <a:lnSpc>
                <a:spcPct val="115000"/>
              </a:lnSpc>
              <a:spcBef>
                <a:spcPts val="0"/>
              </a:spcBef>
              <a:spcAft>
                <a:spcPts val="0"/>
              </a:spcAft>
              <a:buClr>
                <a:srgbClr val="616161"/>
              </a:buClr>
              <a:buSzPts val="1200"/>
              <a:buChar char="■"/>
              <a:defRPr sz="1200">
                <a:solidFill>
                  <a:srgbClr val="616161"/>
                </a:solidFill>
              </a:defRPr>
            </a:lvl3pPr>
            <a:lvl4pPr marL="1828800" lvl="3" indent="-304800" algn="l">
              <a:lnSpc>
                <a:spcPct val="115000"/>
              </a:lnSpc>
              <a:spcBef>
                <a:spcPts val="0"/>
              </a:spcBef>
              <a:spcAft>
                <a:spcPts val="0"/>
              </a:spcAft>
              <a:buClr>
                <a:srgbClr val="616161"/>
              </a:buClr>
              <a:buSzPts val="1200"/>
              <a:buChar char="●"/>
              <a:defRPr sz="1200">
                <a:solidFill>
                  <a:srgbClr val="616161"/>
                </a:solidFill>
              </a:defRPr>
            </a:lvl4pPr>
            <a:lvl5pPr marL="2286000" lvl="4" indent="-304800" algn="l">
              <a:lnSpc>
                <a:spcPct val="115000"/>
              </a:lnSpc>
              <a:spcBef>
                <a:spcPts val="0"/>
              </a:spcBef>
              <a:spcAft>
                <a:spcPts val="0"/>
              </a:spcAft>
              <a:buClr>
                <a:srgbClr val="616161"/>
              </a:buClr>
              <a:buSzPts val="1200"/>
              <a:buChar char="○"/>
              <a:defRPr sz="1200">
                <a:solidFill>
                  <a:srgbClr val="616161"/>
                </a:solidFill>
              </a:defRPr>
            </a:lvl5pPr>
            <a:lvl6pPr marL="2743200" lvl="5" indent="-304800" algn="l">
              <a:lnSpc>
                <a:spcPct val="115000"/>
              </a:lnSpc>
              <a:spcBef>
                <a:spcPts val="0"/>
              </a:spcBef>
              <a:spcAft>
                <a:spcPts val="0"/>
              </a:spcAft>
              <a:buClr>
                <a:srgbClr val="616161"/>
              </a:buClr>
              <a:buSzPts val="1200"/>
              <a:buChar char="■"/>
              <a:defRPr sz="1200">
                <a:solidFill>
                  <a:srgbClr val="616161"/>
                </a:solidFill>
              </a:defRPr>
            </a:lvl6pPr>
            <a:lvl7pPr marL="3200400" lvl="6" indent="-304800" algn="l">
              <a:lnSpc>
                <a:spcPct val="115000"/>
              </a:lnSpc>
              <a:spcBef>
                <a:spcPts val="0"/>
              </a:spcBef>
              <a:spcAft>
                <a:spcPts val="0"/>
              </a:spcAft>
              <a:buClr>
                <a:srgbClr val="616161"/>
              </a:buClr>
              <a:buSzPts val="1200"/>
              <a:buChar char="●"/>
              <a:defRPr sz="1200">
                <a:solidFill>
                  <a:srgbClr val="616161"/>
                </a:solidFill>
              </a:defRPr>
            </a:lvl7pPr>
            <a:lvl8pPr marL="3657600" lvl="7" indent="-304800" algn="l">
              <a:lnSpc>
                <a:spcPct val="115000"/>
              </a:lnSpc>
              <a:spcBef>
                <a:spcPts val="0"/>
              </a:spcBef>
              <a:spcAft>
                <a:spcPts val="0"/>
              </a:spcAft>
              <a:buClr>
                <a:srgbClr val="616161"/>
              </a:buClr>
              <a:buSzPts val="1200"/>
              <a:buChar char="○"/>
              <a:defRPr sz="1200">
                <a:solidFill>
                  <a:srgbClr val="616161"/>
                </a:solidFill>
              </a:defRPr>
            </a:lvl8pPr>
            <a:lvl9pPr marL="4114800" lvl="8" indent="-304800" algn="l">
              <a:lnSpc>
                <a:spcPct val="115000"/>
              </a:lnSpc>
              <a:spcBef>
                <a:spcPts val="0"/>
              </a:spcBef>
              <a:spcAft>
                <a:spcPts val="0"/>
              </a:spcAft>
              <a:buClr>
                <a:srgbClr val="616161"/>
              </a:buClr>
              <a:buSzPts val="1200"/>
              <a:buChar char="■"/>
              <a:defRPr sz="1200">
                <a:solidFill>
                  <a:srgbClr val="616161"/>
                </a:solidFill>
              </a:defRPr>
            </a:lvl9pPr>
          </a:lstStyle>
          <a:p>
            <a:endParaRPr/>
          </a:p>
        </p:txBody>
      </p:sp>
      <p:sp>
        <p:nvSpPr>
          <p:cNvPr id="121" name="Google Shape;121;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757575"/>
                </a:solidFill>
              </a:defRPr>
            </a:lvl1pPr>
            <a:lvl2pPr lvl="1" algn="r">
              <a:lnSpc>
                <a:spcPct val="100000"/>
              </a:lnSpc>
              <a:spcAft>
                <a:spcPts val="0"/>
              </a:spcAft>
              <a:buNone/>
              <a:defRPr sz="1000">
                <a:solidFill>
                  <a:srgbClr val="757575"/>
                </a:solidFill>
              </a:defRPr>
            </a:lvl2pPr>
            <a:lvl3pPr lvl="2" algn="r">
              <a:lnSpc>
                <a:spcPct val="100000"/>
              </a:lnSpc>
              <a:spcAft>
                <a:spcPts val="0"/>
              </a:spcAft>
              <a:buNone/>
              <a:defRPr sz="1000">
                <a:solidFill>
                  <a:srgbClr val="757575"/>
                </a:solidFill>
              </a:defRPr>
            </a:lvl3pPr>
            <a:lvl4pPr lvl="3" algn="r">
              <a:lnSpc>
                <a:spcPct val="100000"/>
              </a:lnSpc>
              <a:spcAft>
                <a:spcPts val="0"/>
              </a:spcAft>
              <a:buNone/>
              <a:defRPr sz="1000">
                <a:solidFill>
                  <a:srgbClr val="757575"/>
                </a:solidFill>
              </a:defRPr>
            </a:lvl4pPr>
            <a:lvl5pPr lvl="4" algn="r">
              <a:lnSpc>
                <a:spcPct val="100000"/>
              </a:lnSpc>
              <a:spcAft>
                <a:spcPts val="0"/>
              </a:spcAft>
              <a:buNone/>
              <a:defRPr sz="1000">
                <a:solidFill>
                  <a:srgbClr val="757575"/>
                </a:solidFill>
              </a:defRPr>
            </a:lvl5pPr>
            <a:lvl6pPr lvl="5" algn="r">
              <a:lnSpc>
                <a:spcPct val="100000"/>
              </a:lnSpc>
              <a:spcAft>
                <a:spcPts val="0"/>
              </a:spcAft>
              <a:buNone/>
              <a:defRPr sz="1000">
                <a:solidFill>
                  <a:srgbClr val="757575"/>
                </a:solidFill>
              </a:defRPr>
            </a:lvl6pPr>
            <a:lvl7pPr lvl="6" algn="r">
              <a:lnSpc>
                <a:spcPct val="100000"/>
              </a:lnSpc>
              <a:spcAft>
                <a:spcPts val="0"/>
              </a:spcAft>
              <a:buNone/>
              <a:defRPr sz="1000">
                <a:solidFill>
                  <a:srgbClr val="757575"/>
                </a:solidFill>
              </a:defRPr>
            </a:lvl7pPr>
            <a:lvl8pPr lvl="7" algn="r">
              <a:lnSpc>
                <a:spcPct val="100000"/>
              </a:lnSpc>
              <a:spcAft>
                <a:spcPts val="0"/>
              </a:spcAft>
              <a:buNone/>
              <a:defRPr sz="1000">
                <a:solidFill>
                  <a:srgbClr val="757575"/>
                </a:solidFill>
              </a:defRPr>
            </a:lvl8pPr>
            <a:lvl9pPr lvl="8" algn="r">
              <a:lnSpc>
                <a:spcPct val="100000"/>
              </a:lnSpc>
              <a:spcAft>
                <a:spcPts val="0"/>
              </a:spcAft>
              <a:buNone/>
              <a:defRPr sz="1000">
                <a:solidFill>
                  <a:srgbClr val="757575"/>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Układ niestandardowy 9">
  <p:cSld name="AUTOLAYOUT_11">
    <p:bg>
      <p:bgPr>
        <a:solidFill>
          <a:srgbClr val="FFFFFF"/>
        </a:solidFill>
        <a:effectLst/>
      </p:bgPr>
    </p:bg>
    <p:spTree>
      <p:nvGrpSpPr>
        <p:cNvPr id="1" name="Shape 122"/>
        <p:cNvGrpSpPr/>
        <p:nvPr/>
      </p:nvGrpSpPr>
      <p:grpSpPr>
        <a:xfrm>
          <a:off x="0" y="0"/>
          <a:ext cx="0" cy="0"/>
          <a:chOff x="0" y="0"/>
          <a:chExt cx="0" cy="0"/>
        </a:xfrm>
      </p:grpSpPr>
      <p:sp>
        <p:nvSpPr>
          <p:cNvPr id="123" name="Google Shape;123;p22"/>
          <p:cNvSpPr/>
          <p:nvPr/>
        </p:nvSpPr>
        <p:spPr>
          <a:xfrm>
            <a:off x="0" y="0"/>
            <a:ext cx="9144000" cy="5143500"/>
          </a:xfrm>
          <a:prstGeom prst="rect">
            <a:avLst/>
          </a:prstGeom>
          <a:solidFill>
            <a:srgbClr val="0F9D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2"/>
          <p:cNvSpPr/>
          <p:nvPr/>
        </p:nvSpPr>
        <p:spPr>
          <a:xfrm>
            <a:off x="6531575" y="0"/>
            <a:ext cx="864300" cy="246000"/>
          </a:xfrm>
          <a:prstGeom prst="rect">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2"/>
          <p:cNvSpPr/>
          <p:nvPr/>
        </p:nvSpPr>
        <p:spPr>
          <a:xfrm>
            <a:off x="7395898" y="0"/>
            <a:ext cx="1748100" cy="246000"/>
          </a:xfrm>
          <a:prstGeom prst="rect">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2"/>
          <p:cNvSpPr/>
          <p:nvPr/>
        </p:nvSpPr>
        <p:spPr>
          <a:xfrm flipH="1">
            <a:off x="6096275" y="0"/>
            <a:ext cx="435300" cy="246000"/>
          </a:xfrm>
          <a:prstGeom prst="rect">
            <a:avLst/>
          </a:prstGeom>
          <a:solidFill>
            <a:srgbClr val="FFFFFF">
              <a:alpha val="376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2"/>
          <p:cNvSpPr/>
          <p:nvPr/>
        </p:nvSpPr>
        <p:spPr>
          <a:xfrm>
            <a:off x="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2"/>
          <p:cNvSpPr txBox="1">
            <a:spLocks noGrp="1"/>
          </p:cNvSpPr>
          <p:nvPr>
            <p:ph type="title"/>
          </p:nvPr>
        </p:nvSpPr>
        <p:spPr>
          <a:xfrm>
            <a:off x="6281725" y="679625"/>
            <a:ext cx="2683200" cy="104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400" b="1">
                <a:solidFill>
                  <a:srgbClr val="FFFFFF"/>
                </a:solidFill>
              </a:defRPr>
            </a:lvl1pPr>
            <a:lvl2pPr lvl="1" algn="l">
              <a:lnSpc>
                <a:spcPct val="100000"/>
              </a:lnSpc>
              <a:spcBef>
                <a:spcPts val="0"/>
              </a:spcBef>
              <a:spcAft>
                <a:spcPts val="0"/>
              </a:spcAft>
              <a:buNone/>
              <a:defRPr sz="2400" b="1">
                <a:solidFill>
                  <a:srgbClr val="FFFFFF"/>
                </a:solidFill>
              </a:defRPr>
            </a:lvl2pPr>
            <a:lvl3pPr lvl="2" algn="l">
              <a:lnSpc>
                <a:spcPct val="100000"/>
              </a:lnSpc>
              <a:spcBef>
                <a:spcPts val="0"/>
              </a:spcBef>
              <a:spcAft>
                <a:spcPts val="0"/>
              </a:spcAft>
              <a:buNone/>
              <a:defRPr sz="2400" b="1">
                <a:solidFill>
                  <a:srgbClr val="FFFFFF"/>
                </a:solidFill>
              </a:defRPr>
            </a:lvl3pPr>
            <a:lvl4pPr lvl="3" algn="l">
              <a:lnSpc>
                <a:spcPct val="100000"/>
              </a:lnSpc>
              <a:spcBef>
                <a:spcPts val="0"/>
              </a:spcBef>
              <a:spcAft>
                <a:spcPts val="0"/>
              </a:spcAft>
              <a:buNone/>
              <a:defRPr sz="2400" b="1">
                <a:solidFill>
                  <a:srgbClr val="FFFFFF"/>
                </a:solidFill>
              </a:defRPr>
            </a:lvl4pPr>
            <a:lvl5pPr lvl="4" algn="l">
              <a:lnSpc>
                <a:spcPct val="100000"/>
              </a:lnSpc>
              <a:spcBef>
                <a:spcPts val="0"/>
              </a:spcBef>
              <a:spcAft>
                <a:spcPts val="0"/>
              </a:spcAft>
              <a:buNone/>
              <a:defRPr sz="2400" b="1">
                <a:solidFill>
                  <a:srgbClr val="FFFFFF"/>
                </a:solidFill>
              </a:defRPr>
            </a:lvl5pPr>
            <a:lvl6pPr lvl="5" algn="l">
              <a:lnSpc>
                <a:spcPct val="100000"/>
              </a:lnSpc>
              <a:spcBef>
                <a:spcPts val="0"/>
              </a:spcBef>
              <a:spcAft>
                <a:spcPts val="0"/>
              </a:spcAft>
              <a:buNone/>
              <a:defRPr sz="2400" b="1">
                <a:solidFill>
                  <a:srgbClr val="FFFFFF"/>
                </a:solidFill>
              </a:defRPr>
            </a:lvl6pPr>
            <a:lvl7pPr lvl="6" algn="l">
              <a:lnSpc>
                <a:spcPct val="100000"/>
              </a:lnSpc>
              <a:spcBef>
                <a:spcPts val="0"/>
              </a:spcBef>
              <a:spcAft>
                <a:spcPts val="0"/>
              </a:spcAft>
              <a:buNone/>
              <a:defRPr sz="2400" b="1">
                <a:solidFill>
                  <a:srgbClr val="FFFFFF"/>
                </a:solidFill>
              </a:defRPr>
            </a:lvl7pPr>
            <a:lvl8pPr lvl="7" algn="l">
              <a:lnSpc>
                <a:spcPct val="100000"/>
              </a:lnSpc>
              <a:spcBef>
                <a:spcPts val="0"/>
              </a:spcBef>
              <a:spcAft>
                <a:spcPts val="0"/>
              </a:spcAft>
              <a:buNone/>
              <a:defRPr sz="2400" b="1">
                <a:solidFill>
                  <a:srgbClr val="FFFFFF"/>
                </a:solidFill>
              </a:defRPr>
            </a:lvl8pPr>
            <a:lvl9pPr lvl="8" algn="l">
              <a:lnSpc>
                <a:spcPct val="100000"/>
              </a:lnSpc>
              <a:spcBef>
                <a:spcPts val="0"/>
              </a:spcBef>
              <a:spcAft>
                <a:spcPts val="0"/>
              </a:spcAft>
              <a:buNone/>
              <a:defRPr sz="2400" b="1">
                <a:solidFill>
                  <a:srgbClr val="FFFFFF"/>
                </a:solidFill>
              </a:defRPr>
            </a:lvl9pPr>
          </a:lstStyle>
          <a:p>
            <a:endParaRPr/>
          </a:p>
        </p:txBody>
      </p:sp>
      <p:sp>
        <p:nvSpPr>
          <p:cNvPr id="129" name="Google Shape;129;p22"/>
          <p:cNvSpPr txBox="1">
            <a:spLocks noGrp="1"/>
          </p:cNvSpPr>
          <p:nvPr>
            <p:ph type="body" idx="1"/>
          </p:nvPr>
        </p:nvSpPr>
        <p:spPr>
          <a:xfrm>
            <a:off x="6281725" y="1798300"/>
            <a:ext cx="2683200" cy="25401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0"/>
              </a:spcBef>
              <a:spcAft>
                <a:spcPts val="0"/>
              </a:spcAft>
              <a:buClr>
                <a:srgbClr val="FFFFFF"/>
              </a:buClr>
              <a:buSzPts val="1400"/>
              <a:buChar char="○"/>
              <a:defRPr sz="1400">
                <a:solidFill>
                  <a:srgbClr val="FFFFFF"/>
                </a:solidFill>
              </a:defRPr>
            </a:lvl2pPr>
            <a:lvl3pPr marL="1371600" lvl="2" indent="-317500" algn="l">
              <a:lnSpc>
                <a:spcPct val="115000"/>
              </a:lnSpc>
              <a:spcBef>
                <a:spcPts val="0"/>
              </a:spcBef>
              <a:spcAft>
                <a:spcPts val="0"/>
              </a:spcAft>
              <a:buClr>
                <a:srgbClr val="FFFFFF"/>
              </a:buClr>
              <a:buSzPts val="1400"/>
              <a:buChar char="■"/>
              <a:defRPr sz="1400">
                <a:solidFill>
                  <a:srgbClr val="FFFFFF"/>
                </a:solidFill>
              </a:defRPr>
            </a:lvl3pPr>
            <a:lvl4pPr marL="1828800" lvl="3" indent="-317500" algn="l">
              <a:lnSpc>
                <a:spcPct val="115000"/>
              </a:lnSpc>
              <a:spcBef>
                <a:spcPts val="0"/>
              </a:spcBef>
              <a:spcAft>
                <a:spcPts val="0"/>
              </a:spcAft>
              <a:buClr>
                <a:srgbClr val="FFFFFF"/>
              </a:buClr>
              <a:buSzPts val="1400"/>
              <a:buChar char="●"/>
              <a:defRPr sz="1400">
                <a:solidFill>
                  <a:srgbClr val="FFFFFF"/>
                </a:solidFill>
              </a:defRPr>
            </a:lvl4pPr>
            <a:lvl5pPr marL="2286000" lvl="4" indent="-317500" algn="l">
              <a:lnSpc>
                <a:spcPct val="115000"/>
              </a:lnSpc>
              <a:spcBef>
                <a:spcPts val="0"/>
              </a:spcBef>
              <a:spcAft>
                <a:spcPts val="0"/>
              </a:spcAft>
              <a:buClr>
                <a:srgbClr val="FFFFFF"/>
              </a:buClr>
              <a:buSzPts val="1400"/>
              <a:buChar char="○"/>
              <a:defRPr sz="1400">
                <a:solidFill>
                  <a:srgbClr val="FFFFFF"/>
                </a:solidFill>
              </a:defRPr>
            </a:lvl5pPr>
            <a:lvl6pPr marL="2743200" lvl="5" indent="-317500" algn="l">
              <a:lnSpc>
                <a:spcPct val="115000"/>
              </a:lnSpc>
              <a:spcBef>
                <a:spcPts val="0"/>
              </a:spcBef>
              <a:spcAft>
                <a:spcPts val="0"/>
              </a:spcAft>
              <a:buClr>
                <a:srgbClr val="FFFFFF"/>
              </a:buClr>
              <a:buSzPts val="1400"/>
              <a:buChar char="■"/>
              <a:defRPr sz="1400">
                <a:solidFill>
                  <a:srgbClr val="FFFFFF"/>
                </a:solidFill>
              </a:defRPr>
            </a:lvl6pPr>
            <a:lvl7pPr marL="3200400" lvl="6" indent="-317500" algn="l">
              <a:lnSpc>
                <a:spcPct val="115000"/>
              </a:lnSpc>
              <a:spcBef>
                <a:spcPts val="0"/>
              </a:spcBef>
              <a:spcAft>
                <a:spcPts val="0"/>
              </a:spcAft>
              <a:buClr>
                <a:srgbClr val="FFFFFF"/>
              </a:buClr>
              <a:buSzPts val="1400"/>
              <a:buChar char="●"/>
              <a:defRPr sz="1400">
                <a:solidFill>
                  <a:srgbClr val="FFFFFF"/>
                </a:solidFill>
              </a:defRPr>
            </a:lvl7pPr>
            <a:lvl8pPr marL="3657600" lvl="7" indent="-317500" algn="l">
              <a:lnSpc>
                <a:spcPct val="115000"/>
              </a:lnSpc>
              <a:spcBef>
                <a:spcPts val="0"/>
              </a:spcBef>
              <a:spcAft>
                <a:spcPts val="0"/>
              </a:spcAft>
              <a:buClr>
                <a:srgbClr val="FFFFFF"/>
              </a:buClr>
              <a:buSzPts val="1400"/>
              <a:buChar char="○"/>
              <a:defRPr sz="1400">
                <a:solidFill>
                  <a:srgbClr val="FFFFFF"/>
                </a:solidFill>
              </a:defRPr>
            </a:lvl8pPr>
            <a:lvl9pPr marL="4114800" lvl="8" indent="-317500" algn="l">
              <a:lnSpc>
                <a:spcPct val="115000"/>
              </a:lnSpc>
              <a:spcBef>
                <a:spcPts val="0"/>
              </a:spcBef>
              <a:spcAft>
                <a:spcPts val="0"/>
              </a:spcAft>
              <a:buClr>
                <a:srgbClr val="FFFFFF"/>
              </a:buClr>
              <a:buSzPts val="1400"/>
              <a:buChar char="■"/>
              <a:defRPr sz="1400">
                <a:solidFill>
                  <a:srgbClr val="FFFFFF"/>
                </a:solidFill>
              </a:defRPr>
            </a:lvl9pPr>
          </a:lstStyle>
          <a:p>
            <a:endParaRPr/>
          </a:p>
        </p:txBody>
      </p:sp>
      <p:sp>
        <p:nvSpPr>
          <p:cNvPr id="130" name="Google Shape;130;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Układ niestandardowy 10">
  <p:cSld name="AUTOLAYOUT_12">
    <p:bg>
      <p:bgPr>
        <a:solidFill>
          <a:srgbClr val="FFFFFF"/>
        </a:solidFill>
        <a:effectLst/>
      </p:bgPr>
    </p:bg>
    <p:spTree>
      <p:nvGrpSpPr>
        <p:cNvPr id="1" name="Shape 131"/>
        <p:cNvGrpSpPr/>
        <p:nvPr/>
      </p:nvGrpSpPr>
      <p:grpSpPr>
        <a:xfrm>
          <a:off x="0" y="0"/>
          <a:ext cx="0" cy="0"/>
          <a:chOff x="0" y="0"/>
          <a:chExt cx="0" cy="0"/>
        </a:xfrm>
      </p:grpSpPr>
      <p:sp>
        <p:nvSpPr>
          <p:cNvPr id="132" name="Google Shape;132;p2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3"/>
          <p:cNvSpPr/>
          <p:nvPr/>
        </p:nvSpPr>
        <p:spPr>
          <a:xfrm>
            <a:off x="2705800" y="0"/>
            <a:ext cx="6438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txBox="1">
            <a:spLocks noGrp="1"/>
          </p:cNvSpPr>
          <p:nvPr>
            <p:ph type="title"/>
          </p:nvPr>
        </p:nvSpPr>
        <p:spPr>
          <a:xfrm>
            <a:off x="304800" y="710000"/>
            <a:ext cx="2089800" cy="7590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lnSpc>
                <a:spcPct val="100000"/>
              </a:lnSpc>
              <a:spcBef>
                <a:spcPts val="0"/>
              </a:spcBef>
              <a:spcAft>
                <a:spcPts val="0"/>
              </a:spcAft>
              <a:buClr>
                <a:schemeClr val="dk1"/>
              </a:buClr>
              <a:buSzPts val="1800"/>
              <a:buNone/>
              <a:defRPr sz="1800" b="1">
                <a:solidFill>
                  <a:schemeClr val="dk1"/>
                </a:solidFill>
              </a:defRPr>
            </a:lvl2pPr>
            <a:lvl3pPr lvl="2" algn="l">
              <a:lnSpc>
                <a:spcPct val="100000"/>
              </a:lnSpc>
              <a:spcBef>
                <a:spcPts val="0"/>
              </a:spcBef>
              <a:spcAft>
                <a:spcPts val="0"/>
              </a:spcAft>
              <a:buClr>
                <a:schemeClr val="dk1"/>
              </a:buClr>
              <a:buSzPts val="1800"/>
              <a:buNone/>
              <a:defRPr sz="1800" b="1">
                <a:solidFill>
                  <a:schemeClr val="dk1"/>
                </a:solidFill>
              </a:defRPr>
            </a:lvl3pPr>
            <a:lvl4pPr lvl="3" algn="l">
              <a:lnSpc>
                <a:spcPct val="100000"/>
              </a:lnSpc>
              <a:spcBef>
                <a:spcPts val="0"/>
              </a:spcBef>
              <a:spcAft>
                <a:spcPts val="0"/>
              </a:spcAft>
              <a:buClr>
                <a:schemeClr val="dk1"/>
              </a:buClr>
              <a:buSzPts val="1800"/>
              <a:buNone/>
              <a:defRPr sz="1800" b="1">
                <a:solidFill>
                  <a:schemeClr val="dk1"/>
                </a:solidFill>
              </a:defRPr>
            </a:lvl4pPr>
            <a:lvl5pPr lvl="4" algn="l">
              <a:lnSpc>
                <a:spcPct val="100000"/>
              </a:lnSpc>
              <a:spcBef>
                <a:spcPts val="0"/>
              </a:spcBef>
              <a:spcAft>
                <a:spcPts val="0"/>
              </a:spcAft>
              <a:buClr>
                <a:schemeClr val="dk1"/>
              </a:buClr>
              <a:buSzPts val="1800"/>
              <a:buNone/>
              <a:defRPr sz="1800" b="1">
                <a:solidFill>
                  <a:schemeClr val="dk1"/>
                </a:solidFill>
              </a:defRPr>
            </a:lvl5pPr>
            <a:lvl6pPr lvl="5" algn="l">
              <a:lnSpc>
                <a:spcPct val="100000"/>
              </a:lnSpc>
              <a:spcBef>
                <a:spcPts val="0"/>
              </a:spcBef>
              <a:spcAft>
                <a:spcPts val="0"/>
              </a:spcAft>
              <a:buClr>
                <a:schemeClr val="dk1"/>
              </a:buClr>
              <a:buSzPts val="1800"/>
              <a:buNone/>
              <a:defRPr sz="1800" b="1">
                <a:solidFill>
                  <a:schemeClr val="dk1"/>
                </a:solidFill>
              </a:defRPr>
            </a:lvl6pPr>
            <a:lvl7pPr lvl="6" algn="l">
              <a:lnSpc>
                <a:spcPct val="100000"/>
              </a:lnSpc>
              <a:spcBef>
                <a:spcPts val="0"/>
              </a:spcBef>
              <a:spcAft>
                <a:spcPts val="0"/>
              </a:spcAft>
              <a:buClr>
                <a:schemeClr val="dk1"/>
              </a:buClr>
              <a:buSzPts val="1800"/>
              <a:buNone/>
              <a:defRPr sz="1800" b="1">
                <a:solidFill>
                  <a:schemeClr val="dk1"/>
                </a:solidFill>
              </a:defRPr>
            </a:lvl7pPr>
            <a:lvl8pPr lvl="7" algn="l">
              <a:lnSpc>
                <a:spcPct val="100000"/>
              </a:lnSpc>
              <a:spcBef>
                <a:spcPts val="0"/>
              </a:spcBef>
              <a:spcAft>
                <a:spcPts val="0"/>
              </a:spcAft>
              <a:buClr>
                <a:schemeClr val="dk1"/>
              </a:buClr>
              <a:buSzPts val="1800"/>
              <a:buNone/>
              <a:defRPr sz="1800" b="1">
                <a:solidFill>
                  <a:schemeClr val="dk1"/>
                </a:solidFill>
              </a:defRPr>
            </a:lvl8pPr>
            <a:lvl9pPr lvl="8" algn="l">
              <a:lnSpc>
                <a:spcPct val="100000"/>
              </a:lnSpc>
              <a:spcBef>
                <a:spcPts val="0"/>
              </a:spcBef>
              <a:spcAft>
                <a:spcPts val="0"/>
              </a:spcAft>
              <a:buClr>
                <a:schemeClr val="dk1"/>
              </a:buClr>
              <a:buSzPts val="1800"/>
              <a:buNone/>
              <a:defRPr sz="1800" b="1">
                <a:solidFill>
                  <a:schemeClr val="dk1"/>
                </a:solidFill>
              </a:defRPr>
            </a:lvl9pPr>
          </a:lstStyle>
          <a:p>
            <a:endParaRPr/>
          </a:p>
        </p:txBody>
      </p:sp>
      <p:sp>
        <p:nvSpPr>
          <p:cNvPr id="135" name="Google Shape;135;p23"/>
          <p:cNvSpPr txBox="1">
            <a:spLocks noGrp="1"/>
          </p:cNvSpPr>
          <p:nvPr>
            <p:ph type="body" idx="1"/>
          </p:nvPr>
        </p:nvSpPr>
        <p:spPr>
          <a:xfrm>
            <a:off x="304800" y="1554150"/>
            <a:ext cx="2089800" cy="33105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0"/>
              </a:spcBef>
              <a:spcAft>
                <a:spcPts val="0"/>
              </a:spcAft>
              <a:buClr>
                <a:schemeClr val="dk2"/>
              </a:buClr>
              <a:buSzPts val="1200"/>
              <a:buChar char="○"/>
              <a:defRPr sz="1200">
                <a:solidFill>
                  <a:schemeClr val="dk2"/>
                </a:solidFill>
              </a:defRPr>
            </a:lvl2pPr>
            <a:lvl3pPr marL="1371600" lvl="2" indent="-304800" algn="l">
              <a:lnSpc>
                <a:spcPct val="115000"/>
              </a:lnSpc>
              <a:spcBef>
                <a:spcPts val="0"/>
              </a:spcBef>
              <a:spcAft>
                <a:spcPts val="0"/>
              </a:spcAft>
              <a:buClr>
                <a:schemeClr val="dk2"/>
              </a:buClr>
              <a:buSzPts val="1200"/>
              <a:buChar char="■"/>
              <a:defRPr sz="1200">
                <a:solidFill>
                  <a:schemeClr val="dk2"/>
                </a:solidFill>
              </a:defRPr>
            </a:lvl3pPr>
            <a:lvl4pPr marL="1828800" lvl="3" indent="-304800" algn="l">
              <a:lnSpc>
                <a:spcPct val="115000"/>
              </a:lnSpc>
              <a:spcBef>
                <a:spcPts val="0"/>
              </a:spcBef>
              <a:spcAft>
                <a:spcPts val="0"/>
              </a:spcAft>
              <a:buClr>
                <a:schemeClr val="dk2"/>
              </a:buClr>
              <a:buSzPts val="1200"/>
              <a:buChar char="●"/>
              <a:defRPr sz="1200">
                <a:solidFill>
                  <a:schemeClr val="dk2"/>
                </a:solidFill>
              </a:defRPr>
            </a:lvl4pPr>
            <a:lvl5pPr marL="2286000" lvl="4" indent="-304800" algn="l">
              <a:lnSpc>
                <a:spcPct val="115000"/>
              </a:lnSpc>
              <a:spcBef>
                <a:spcPts val="0"/>
              </a:spcBef>
              <a:spcAft>
                <a:spcPts val="0"/>
              </a:spcAft>
              <a:buClr>
                <a:schemeClr val="dk2"/>
              </a:buClr>
              <a:buSzPts val="1200"/>
              <a:buChar char="○"/>
              <a:defRPr sz="1200">
                <a:solidFill>
                  <a:schemeClr val="dk2"/>
                </a:solidFill>
              </a:defRPr>
            </a:lvl5pPr>
            <a:lvl6pPr marL="2743200" lvl="5" indent="-304800" algn="l">
              <a:lnSpc>
                <a:spcPct val="115000"/>
              </a:lnSpc>
              <a:spcBef>
                <a:spcPts val="0"/>
              </a:spcBef>
              <a:spcAft>
                <a:spcPts val="0"/>
              </a:spcAft>
              <a:buClr>
                <a:schemeClr val="dk2"/>
              </a:buClr>
              <a:buSzPts val="1200"/>
              <a:buChar char="■"/>
              <a:defRPr sz="1200">
                <a:solidFill>
                  <a:schemeClr val="dk2"/>
                </a:solidFill>
              </a:defRPr>
            </a:lvl6pPr>
            <a:lvl7pPr marL="3200400" lvl="6" indent="-304800" algn="l">
              <a:lnSpc>
                <a:spcPct val="115000"/>
              </a:lnSpc>
              <a:spcBef>
                <a:spcPts val="0"/>
              </a:spcBef>
              <a:spcAft>
                <a:spcPts val="0"/>
              </a:spcAft>
              <a:buClr>
                <a:schemeClr val="dk2"/>
              </a:buClr>
              <a:buSzPts val="1200"/>
              <a:buChar char="●"/>
              <a:defRPr sz="1200">
                <a:solidFill>
                  <a:schemeClr val="dk2"/>
                </a:solidFill>
              </a:defRPr>
            </a:lvl7pPr>
            <a:lvl8pPr marL="3657600" lvl="7" indent="-304800" algn="l">
              <a:lnSpc>
                <a:spcPct val="115000"/>
              </a:lnSpc>
              <a:spcBef>
                <a:spcPts val="0"/>
              </a:spcBef>
              <a:spcAft>
                <a:spcPts val="0"/>
              </a:spcAft>
              <a:buClr>
                <a:schemeClr val="dk2"/>
              </a:buClr>
              <a:buSzPts val="1200"/>
              <a:buChar char="○"/>
              <a:defRPr sz="1200">
                <a:solidFill>
                  <a:schemeClr val="dk2"/>
                </a:solidFill>
              </a:defRPr>
            </a:lvl8pPr>
            <a:lvl9pPr marL="4114800" lvl="8" indent="-304800" algn="l">
              <a:lnSpc>
                <a:spcPct val="115000"/>
              </a:lnSpc>
              <a:spcBef>
                <a:spcPts val="0"/>
              </a:spcBef>
              <a:spcAft>
                <a:spcPts val="0"/>
              </a:spcAft>
              <a:buClr>
                <a:schemeClr val="dk2"/>
              </a:buClr>
              <a:buSzPts val="1200"/>
              <a:buChar char="■"/>
              <a:defRPr sz="1200">
                <a:solidFill>
                  <a:schemeClr val="dk2"/>
                </a:solidFill>
              </a:defRPr>
            </a:lvl9pPr>
          </a:lstStyle>
          <a:p>
            <a:endParaRPr/>
          </a:p>
        </p:txBody>
      </p:sp>
      <p:sp>
        <p:nvSpPr>
          <p:cNvPr id="136" name="Google Shape;136;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Układ niestandardowy 11">
  <p:cSld name="AUTOLAYOUT_13">
    <p:bg>
      <p:bgPr>
        <a:solidFill>
          <a:srgbClr val="F7EFE4"/>
        </a:solidFill>
        <a:effectLst/>
      </p:bgPr>
    </p:bg>
    <p:spTree>
      <p:nvGrpSpPr>
        <p:cNvPr id="1" name="Shape 137"/>
        <p:cNvGrpSpPr/>
        <p:nvPr/>
      </p:nvGrpSpPr>
      <p:grpSpPr>
        <a:xfrm>
          <a:off x="0" y="0"/>
          <a:ext cx="0" cy="0"/>
          <a:chOff x="0" y="0"/>
          <a:chExt cx="0" cy="0"/>
        </a:xfrm>
      </p:grpSpPr>
      <p:sp>
        <p:nvSpPr>
          <p:cNvPr id="138" name="Google Shape;138;p24"/>
          <p:cNvSpPr/>
          <p:nvPr/>
        </p:nvSpPr>
        <p:spPr>
          <a:xfrm>
            <a:off x="0" y="0"/>
            <a:ext cx="9144000" cy="5143500"/>
          </a:xfrm>
          <a:prstGeom prst="rect">
            <a:avLst/>
          </a:prstGeom>
          <a:solidFill>
            <a:srgbClr val="F7E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4"/>
          <p:cNvSpPr/>
          <p:nvPr/>
        </p:nvSpPr>
        <p:spPr>
          <a:xfrm>
            <a:off x="918451" y="4437550"/>
            <a:ext cx="944700" cy="82800"/>
          </a:xfrm>
          <a:prstGeom prst="rect">
            <a:avLst/>
          </a:prstGeom>
          <a:solidFill>
            <a:srgbClr val="9578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4"/>
          <p:cNvSpPr txBox="1">
            <a:spLocks noGrp="1"/>
          </p:cNvSpPr>
          <p:nvPr>
            <p:ph type="title"/>
          </p:nvPr>
        </p:nvSpPr>
        <p:spPr>
          <a:xfrm>
            <a:off x="826750" y="596425"/>
            <a:ext cx="3656700" cy="15471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221E1F"/>
              </a:buClr>
              <a:buSzPts val="3200"/>
              <a:buNone/>
              <a:defRPr sz="3200" b="1">
                <a:solidFill>
                  <a:srgbClr val="221E1F"/>
                </a:solidFill>
              </a:defRPr>
            </a:lvl1pPr>
            <a:lvl2pPr lvl="1" algn="l">
              <a:lnSpc>
                <a:spcPct val="100000"/>
              </a:lnSpc>
              <a:spcBef>
                <a:spcPts val="0"/>
              </a:spcBef>
              <a:spcAft>
                <a:spcPts val="0"/>
              </a:spcAft>
              <a:buClr>
                <a:srgbClr val="221E1F"/>
              </a:buClr>
              <a:buSzPts val="3200"/>
              <a:buNone/>
              <a:defRPr sz="3200" b="1">
                <a:solidFill>
                  <a:srgbClr val="221E1F"/>
                </a:solidFill>
              </a:defRPr>
            </a:lvl2pPr>
            <a:lvl3pPr lvl="2" algn="l">
              <a:lnSpc>
                <a:spcPct val="100000"/>
              </a:lnSpc>
              <a:spcBef>
                <a:spcPts val="0"/>
              </a:spcBef>
              <a:spcAft>
                <a:spcPts val="0"/>
              </a:spcAft>
              <a:buClr>
                <a:srgbClr val="221E1F"/>
              </a:buClr>
              <a:buSzPts val="3200"/>
              <a:buNone/>
              <a:defRPr sz="3200" b="1">
                <a:solidFill>
                  <a:srgbClr val="221E1F"/>
                </a:solidFill>
              </a:defRPr>
            </a:lvl3pPr>
            <a:lvl4pPr lvl="3" algn="l">
              <a:lnSpc>
                <a:spcPct val="100000"/>
              </a:lnSpc>
              <a:spcBef>
                <a:spcPts val="0"/>
              </a:spcBef>
              <a:spcAft>
                <a:spcPts val="0"/>
              </a:spcAft>
              <a:buClr>
                <a:srgbClr val="221E1F"/>
              </a:buClr>
              <a:buSzPts val="3200"/>
              <a:buNone/>
              <a:defRPr sz="3200" b="1">
                <a:solidFill>
                  <a:srgbClr val="221E1F"/>
                </a:solidFill>
              </a:defRPr>
            </a:lvl4pPr>
            <a:lvl5pPr lvl="4" algn="l">
              <a:lnSpc>
                <a:spcPct val="100000"/>
              </a:lnSpc>
              <a:spcBef>
                <a:spcPts val="0"/>
              </a:spcBef>
              <a:spcAft>
                <a:spcPts val="0"/>
              </a:spcAft>
              <a:buClr>
                <a:srgbClr val="221E1F"/>
              </a:buClr>
              <a:buSzPts val="3200"/>
              <a:buNone/>
              <a:defRPr sz="3200" b="1">
                <a:solidFill>
                  <a:srgbClr val="221E1F"/>
                </a:solidFill>
              </a:defRPr>
            </a:lvl5pPr>
            <a:lvl6pPr lvl="5" algn="l">
              <a:lnSpc>
                <a:spcPct val="100000"/>
              </a:lnSpc>
              <a:spcBef>
                <a:spcPts val="0"/>
              </a:spcBef>
              <a:spcAft>
                <a:spcPts val="0"/>
              </a:spcAft>
              <a:buClr>
                <a:srgbClr val="221E1F"/>
              </a:buClr>
              <a:buSzPts val="3200"/>
              <a:buNone/>
              <a:defRPr sz="3200" b="1">
                <a:solidFill>
                  <a:srgbClr val="221E1F"/>
                </a:solidFill>
              </a:defRPr>
            </a:lvl6pPr>
            <a:lvl7pPr lvl="6" algn="l">
              <a:lnSpc>
                <a:spcPct val="100000"/>
              </a:lnSpc>
              <a:spcBef>
                <a:spcPts val="0"/>
              </a:spcBef>
              <a:spcAft>
                <a:spcPts val="0"/>
              </a:spcAft>
              <a:buClr>
                <a:srgbClr val="221E1F"/>
              </a:buClr>
              <a:buSzPts val="3200"/>
              <a:buNone/>
              <a:defRPr sz="3200" b="1">
                <a:solidFill>
                  <a:srgbClr val="221E1F"/>
                </a:solidFill>
              </a:defRPr>
            </a:lvl7pPr>
            <a:lvl8pPr lvl="7" algn="l">
              <a:lnSpc>
                <a:spcPct val="100000"/>
              </a:lnSpc>
              <a:spcBef>
                <a:spcPts val="0"/>
              </a:spcBef>
              <a:spcAft>
                <a:spcPts val="0"/>
              </a:spcAft>
              <a:buClr>
                <a:srgbClr val="221E1F"/>
              </a:buClr>
              <a:buSzPts val="3200"/>
              <a:buNone/>
              <a:defRPr sz="3200" b="1">
                <a:solidFill>
                  <a:srgbClr val="221E1F"/>
                </a:solidFill>
              </a:defRPr>
            </a:lvl8pPr>
            <a:lvl9pPr lvl="8" algn="l">
              <a:lnSpc>
                <a:spcPct val="100000"/>
              </a:lnSpc>
              <a:spcBef>
                <a:spcPts val="0"/>
              </a:spcBef>
              <a:spcAft>
                <a:spcPts val="0"/>
              </a:spcAft>
              <a:buClr>
                <a:srgbClr val="221E1F"/>
              </a:buClr>
              <a:buSzPts val="3200"/>
              <a:buNone/>
              <a:defRPr sz="3200" b="1">
                <a:solidFill>
                  <a:srgbClr val="221E1F"/>
                </a:solidFill>
              </a:defRPr>
            </a:lvl9pPr>
          </a:lstStyle>
          <a:p>
            <a:endParaRPr/>
          </a:p>
        </p:txBody>
      </p:sp>
      <p:sp>
        <p:nvSpPr>
          <p:cNvPr id="141" name="Google Shape;141;p24"/>
          <p:cNvSpPr txBox="1">
            <a:spLocks noGrp="1"/>
          </p:cNvSpPr>
          <p:nvPr>
            <p:ph type="body" idx="1"/>
          </p:nvPr>
        </p:nvSpPr>
        <p:spPr>
          <a:xfrm>
            <a:off x="826750" y="2219625"/>
            <a:ext cx="3656700" cy="1817100"/>
          </a:xfrm>
          <a:prstGeom prst="rect">
            <a:avLst/>
          </a:prstGeom>
          <a:noFill/>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rgbClr val="616161"/>
              </a:buClr>
              <a:buSzPts val="1400"/>
              <a:buChar char="●"/>
              <a:defRPr sz="1400">
                <a:solidFill>
                  <a:srgbClr val="616161"/>
                </a:solidFill>
              </a:defRPr>
            </a:lvl1pPr>
            <a:lvl2pPr marL="914400" lvl="1" indent="-304800" algn="l">
              <a:lnSpc>
                <a:spcPct val="115000"/>
              </a:lnSpc>
              <a:spcBef>
                <a:spcPts val="0"/>
              </a:spcBef>
              <a:spcAft>
                <a:spcPts val="0"/>
              </a:spcAft>
              <a:buClr>
                <a:srgbClr val="616161"/>
              </a:buClr>
              <a:buSzPts val="1200"/>
              <a:buChar char="○"/>
              <a:defRPr sz="1200">
                <a:solidFill>
                  <a:srgbClr val="616161"/>
                </a:solidFill>
              </a:defRPr>
            </a:lvl2pPr>
            <a:lvl3pPr marL="1371600" lvl="2" indent="-304800" algn="l">
              <a:lnSpc>
                <a:spcPct val="115000"/>
              </a:lnSpc>
              <a:spcBef>
                <a:spcPts val="0"/>
              </a:spcBef>
              <a:spcAft>
                <a:spcPts val="0"/>
              </a:spcAft>
              <a:buClr>
                <a:srgbClr val="616161"/>
              </a:buClr>
              <a:buSzPts val="1200"/>
              <a:buChar char="■"/>
              <a:defRPr sz="1200">
                <a:solidFill>
                  <a:srgbClr val="616161"/>
                </a:solidFill>
              </a:defRPr>
            </a:lvl3pPr>
            <a:lvl4pPr marL="1828800" lvl="3" indent="-304800" algn="l">
              <a:lnSpc>
                <a:spcPct val="115000"/>
              </a:lnSpc>
              <a:spcBef>
                <a:spcPts val="0"/>
              </a:spcBef>
              <a:spcAft>
                <a:spcPts val="0"/>
              </a:spcAft>
              <a:buClr>
                <a:srgbClr val="616161"/>
              </a:buClr>
              <a:buSzPts val="1200"/>
              <a:buChar char="●"/>
              <a:defRPr sz="1200">
                <a:solidFill>
                  <a:srgbClr val="616161"/>
                </a:solidFill>
              </a:defRPr>
            </a:lvl4pPr>
            <a:lvl5pPr marL="2286000" lvl="4" indent="-304800" algn="l">
              <a:lnSpc>
                <a:spcPct val="115000"/>
              </a:lnSpc>
              <a:spcBef>
                <a:spcPts val="0"/>
              </a:spcBef>
              <a:spcAft>
                <a:spcPts val="0"/>
              </a:spcAft>
              <a:buClr>
                <a:srgbClr val="616161"/>
              </a:buClr>
              <a:buSzPts val="1200"/>
              <a:buChar char="○"/>
              <a:defRPr sz="1200">
                <a:solidFill>
                  <a:srgbClr val="616161"/>
                </a:solidFill>
              </a:defRPr>
            </a:lvl5pPr>
            <a:lvl6pPr marL="2743200" lvl="5" indent="-304800" algn="l">
              <a:lnSpc>
                <a:spcPct val="115000"/>
              </a:lnSpc>
              <a:spcBef>
                <a:spcPts val="0"/>
              </a:spcBef>
              <a:spcAft>
                <a:spcPts val="0"/>
              </a:spcAft>
              <a:buClr>
                <a:srgbClr val="616161"/>
              </a:buClr>
              <a:buSzPts val="1200"/>
              <a:buChar char="■"/>
              <a:defRPr sz="1200">
                <a:solidFill>
                  <a:srgbClr val="616161"/>
                </a:solidFill>
              </a:defRPr>
            </a:lvl6pPr>
            <a:lvl7pPr marL="3200400" lvl="6" indent="-304800" algn="l">
              <a:lnSpc>
                <a:spcPct val="115000"/>
              </a:lnSpc>
              <a:spcBef>
                <a:spcPts val="0"/>
              </a:spcBef>
              <a:spcAft>
                <a:spcPts val="0"/>
              </a:spcAft>
              <a:buClr>
                <a:srgbClr val="616161"/>
              </a:buClr>
              <a:buSzPts val="1200"/>
              <a:buChar char="●"/>
              <a:defRPr sz="1200">
                <a:solidFill>
                  <a:srgbClr val="616161"/>
                </a:solidFill>
              </a:defRPr>
            </a:lvl7pPr>
            <a:lvl8pPr marL="3657600" lvl="7" indent="-304800" algn="l">
              <a:lnSpc>
                <a:spcPct val="115000"/>
              </a:lnSpc>
              <a:spcBef>
                <a:spcPts val="0"/>
              </a:spcBef>
              <a:spcAft>
                <a:spcPts val="0"/>
              </a:spcAft>
              <a:buClr>
                <a:srgbClr val="616161"/>
              </a:buClr>
              <a:buSzPts val="1200"/>
              <a:buChar char="○"/>
              <a:defRPr sz="1200">
                <a:solidFill>
                  <a:srgbClr val="616161"/>
                </a:solidFill>
              </a:defRPr>
            </a:lvl8pPr>
            <a:lvl9pPr marL="4114800" lvl="8" indent="-304800" algn="l">
              <a:lnSpc>
                <a:spcPct val="115000"/>
              </a:lnSpc>
              <a:spcBef>
                <a:spcPts val="0"/>
              </a:spcBef>
              <a:spcAft>
                <a:spcPts val="0"/>
              </a:spcAft>
              <a:buClr>
                <a:srgbClr val="616161"/>
              </a:buClr>
              <a:buSzPts val="1200"/>
              <a:buChar char="■"/>
              <a:defRPr sz="1200">
                <a:solidFill>
                  <a:srgbClr val="616161"/>
                </a:solidFill>
              </a:defRPr>
            </a:lvl9pPr>
          </a:lstStyle>
          <a:p>
            <a:endParaRPr/>
          </a:p>
        </p:txBody>
      </p:sp>
      <p:sp>
        <p:nvSpPr>
          <p:cNvPr id="142" name="Google Shape;142;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7EFE4"/>
                </a:solidFill>
              </a:defRPr>
            </a:lvl1pPr>
            <a:lvl2pPr lvl="1" algn="r">
              <a:lnSpc>
                <a:spcPct val="100000"/>
              </a:lnSpc>
              <a:spcAft>
                <a:spcPts val="0"/>
              </a:spcAft>
              <a:buNone/>
              <a:defRPr sz="1000">
                <a:solidFill>
                  <a:srgbClr val="F7EFE4"/>
                </a:solidFill>
              </a:defRPr>
            </a:lvl2pPr>
            <a:lvl3pPr lvl="2" algn="r">
              <a:lnSpc>
                <a:spcPct val="100000"/>
              </a:lnSpc>
              <a:spcAft>
                <a:spcPts val="0"/>
              </a:spcAft>
              <a:buNone/>
              <a:defRPr sz="1000">
                <a:solidFill>
                  <a:srgbClr val="F7EFE4"/>
                </a:solidFill>
              </a:defRPr>
            </a:lvl3pPr>
            <a:lvl4pPr lvl="3" algn="r">
              <a:lnSpc>
                <a:spcPct val="100000"/>
              </a:lnSpc>
              <a:spcAft>
                <a:spcPts val="0"/>
              </a:spcAft>
              <a:buNone/>
              <a:defRPr sz="1000">
                <a:solidFill>
                  <a:srgbClr val="F7EFE4"/>
                </a:solidFill>
              </a:defRPr>
            </a:lvl4pPr>
            <a:lvl5pPr lvl="4" algn="r">
              <a:lnSpc>
                <a:spcPct val="100000"/>
              </a:lnSpc>
              <a:spcAft>
                <a:spcPts val="0"/>
              </a:spcAft>
              <a:buNone/>
              <a:defRPr sz="1000">
                <a:solidFill>
                  <a:srgbClr val="F7EFE4"/>
                </a:solidFill>
              </a:defRPr>
            </a:lvl5pPr>
            <a:lvl6pPr lvl="5" algn="r">
              <a:lnSpc>
                <a:spcPct val="100000"/>
              </a:lnSpc>
              <a:spcAft>
                <a:spcPts val="0"/>
              </a:spcAft>
              <a:buNone/>
              <a:defRPr sz="1000">
                <a:solidFill>
                  <a:srgbClr val="F7EFE4"/>
                </a:solidFill>
              </a:defRPr>
            </a:lvl6pPr>
            <a:lvl7pPr lvl="6" algn="r">
              <a:lnSpc>
                <a:spcPct val="100000"/>
              </a:lnSpc>
              <a:spcAft>
                <a:spcPts val="0"/>
              </a:spcAft>
              <a:buNone/>
              <a:defRPr sz="1000">
                <a:solidFill>
                  <a:srgbClr val="F7EFE4"/>
                </a:solidFill>
              </a:defRPr>
            </a:lvl7pPr>
            <a:lvl8pPr lvl="7" algn="r">
              <a:lnSpc>
                <a:spcPct val="100000"/>
              </a:lnSpc>
              <a:spcAft>
                <a:spcPts val="0"/>
              </a:spcAft>
              <a:buNone/>
              <a:defRPr sz="1000">
                <a:solidFill>
                  <a:srgbClr val="F7EFE4"/>
                </a:solidFill>
              </a:defRPr>
            </a:lvl8pPr>
            <a:lvl9pPr lvl="8" algn="r">
              <a:lnSpc>
                <a:spcPct val="100000"/>
              </a:lnSpc>
              <a:spcAft>
                <a:spcPts val="0"/>
              </a:spcAft>
              <a:buNone/>
              <a:defRPr sz="1000">
                <a:solidFill>
                  <a:srgbClr val="F7EFE4"/>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Układ niestandardowy 13">
  <p:cSld name="AUTOLAYOUT_15">
    <p:bg>
      <p:bgPr>
        <a:solidFill>
          <a:srgbClr val="FFFFFF"/>
        </a:solidFill>
        <a:effectLst/>
      </p:bgPr>
    </p:bg>
    <p:spTree>
      <p:nvGrpSpPr>
        <p:cNvPr id="1" name="Shape 143"/>
        <p:cNvGrpSpPr/>
        <p:nvPr/>
      </p:nvGrpSpPr>
      <p:grpSpPr>
        <a:xfrm>
          <a:off x="0" y="0"/>
          <a:ext cx="0" cy="0"/>
          <a:chOff x="0" y="0"/>
          <a:chExt cx="0" cy="0"/>
        </a:xfrm>
      </p:grpSpPr>
      <p:sp>
        <p:nvSpPr>
          <p:cNvPr id="144" name="Google Shape;144;p2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5"/>
          <p:cNvSpPr txBox="1">
            <a:spLocks noGrp="1"/>
          </p:cNvSpPr>
          <p:nvPr>
            <p:ph type="title"/>
          </p:nvPr>
        </p:nvSpPr>
        <p:spPr>
          <a:xfrm>
            <a:off x="291875" y="406900"/>
            <a:ext cx="30396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46" name="Google Shape;146;p25"/>
          <p:cNvSpPr txBox="1">
            <a:spLocks noGrp="1"/>
          </p:cNvSpPr>
          <p:nvPr>
            <p:ph type="body" idx="1"/>
          </p:nvPr>
        </p:nvSpPr>
        <p:spPr>
          <a:xfrm>
            <a:off x="291938" y="2053718"/>
            <a:ext cx="3039600" cy="23781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47" name="Google Shape;147;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Układ niestandardowy 12">
  <p:cSld name="AUTOLAYOUT_16">
    <p:bg>
      <p:bgPr>
        <a:solidFill>
          <a:srgbClr val="FFFFFF"/>
        </a:solidFill>
        <a:effectLst/>
      </p:bgPr>
    </p:bg>
    <p:spTree>
      <p:nvGrpSpPr>
        <p:cNvPr id="1" name="Shape 148"/>
        <p:cNvGrpSpPr/>
        <p:nvPr/>
      </p:nvGrpSpPr>
      <p:grpSpPr>
        <a:xfrm>
          <a:off x="0" y="0"/>
          <a:ext cx="0" cy="0"/>
          <a:chOff x="0" y="0"/>
          <a:chExt cx="0" cy="0"/>
        </a:xfrm>
      </p:grpSpPr>
      <p:sp>
        <p:nvSpPr>
          <p:cNvPr id="149" name="Google Shape;149;p26"/>
          <p:cNvSpPr/>
          <p:nvPr/>
        </p:nvSpPr>
        <p:spPr>
          <a:xfrm>
            <a:off x="0" y="0"/>
            <a:ext cx="914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6"/>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6"/>
          <p:cNvSpPr/>
          <p:nvPr/>
        </p:nvSpPr>
        <p:spPr>
          <a:xfrm rot="5400000">
            <a:off x="-150" y="150"/>
            <a:ext cx="715200" cy="7149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6"/>
          <p:cNvSpPr txBox="1">
            <a:spLocks noGrp="1"/>
          </p:cNvSpPr>
          <p:nvPr>
            <p:ph type="title"/>
          </p:nvPr>
        </p:nvSpPr>
        <p:spPr>
          <a:xfrm>
            <a:off x="185350" y="679625"/>
            <a:ext cx="2683200" cy="10425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400" b="1">
                <a:solidFill>
                  <a:srgbClr val="FFFFFF"/>
                </a:solidFill>
              </a:defRPr>
            </a:lvl1pPr>
            <a:lvl2pPr lvl="1" algn="l">
              <a:lnSpc>
                <a:spcPct val="100000"/>
              </a:lnSpc>
              <a:spcBef>
                <a:spcPts val="0"/>
              </a:spcBef>
              <a:spcAft>
                <a:spcPts val="0"/>
              </a:spcAft>
              <a:buNone/>
              <a:defRPr sz="2400" b="1">
                <a:solidFill>
                  <a:srgbClr val="FFFFFF"/>
                </a:solidFill>
              </a:defRPr>
            </a:lvl2pPr>
            <a:lvl3pPr lvl="2" algn="l">
              <a:lnSpc>
                <a:spcPct val="100000"/>
              </a:lnSpc>
              <a:spcBef>
                <a:spcPts val="0"/>
              </a:spcBef>
              <a:spcAft>
                <a:spcPts val="0"/>
              </a:spcAft>
              <a:buNone/>
              <a:defRPr sz="2400" b="1">
                <a:solidFill>
                  <a:srgbClr val="FFFFFF"/>
                </a:solidFill>
              </a:defRPr>
            </a:lvl3pPr>
            <a:lvl4pPr lvl="3" algn="l">
              <a:lnSpc>
                <a:spcPct val="100000"/>
              </a:lnSpc>
              <a:spcBef>
                <a:spcPts val="0"/>
              </a:spcBef>
              <a:spcAft>
                <a:spcPts val="0"/>
              </a:spcAft>
              <a:buNone/>
              <a:defRPr sz="2400" b="1">
                <a:solidFill>
                  <a:srgbClr val="FFFFFF"/>
                </a:solidFill>
              </a:defRPr>
            </a:lvl4pPr>
            <a:lvl5pPr lvl="4" algn="l">
              <a:lnSpc>
                <a:spcPct val="100000"/>
              </a:lnSpc>
              <a:spcBef>
                <a:spcPts val="0"/>
              </a:spcBef>
              <a:spcAft>
                <a:spcPts val="0"/>
              </a:spcAft>
              <a:buNone/>
              <a:defRPr sz="2400" b="1">
                <a:solidFill>
                  <a:srgbClr val="FFFFFF"/>
                </a:solidFill>
              </a:defRPr>
            </a:lvl5pPr>
            <a:lvl6pPr lvl="5" algn="l">
              <a:lnSpc>
                <a:spcPct val="100000"/>
              </a:lnSpc>
              <a:spcBef>
                <a:spcPts val="0"/>
              </a:spcBef>
              <a:spcAft>
                <a:spcPts val="0"/>
              </a:spcAft>
              <a:buNone/>
              <a:defRPr sz="2400" b="1">
                <a:solidFill>
                  <a:srgbClr val="FFFFFF"/>
                </a:solidFill>
              </a:defRPr>
            </a:lvl6pPr>
            <a:lvl7pPr lvl="6" algn="l">
              <a:lnSpc>
                <a:spcPct val="100000"/>
              </a:lnSpc>
              <a:spcBef>
                <a:spcPts val="0"/>
              </a:spcBef>
              <a:spcAft>
                <a:spcPts val="0"/>
              </a:spcAft>
              <a:buNone/>
              <a:defRPr sz="2400" b="1">
                <a:solidFill>
                  <a:srgbClr val="FFFFFF"/>
                </a:solidFill>
              </a:defRPr>
            </a:lvl7pPr>
            <a:lvl8pPr lvl="7" algn="l">
              <a:lnSpc>
                <a:spcPct val="100000"/>
              </a:lnSpc>
              <a:spcBef>
                <a:spcPts val="0"/>
              </a:spcBef>
              <a:spcAft>
                <a:spcPts val="0"/>
              </a:spcAft>
              <a:buNone/>
              <a:defRPr sz="2400" b="1">
                <a:solidFill>
                  <a:srgbClr val="FFFFFF"/>
                </a:solidFill>
              </a:defRPr>
            </a:lvl8pPr>
            <a:lvl9pPr lvl="8" algn="l">
              <a:lnSpc>
                <a:spcPct val="100000"/>
              </a:lnSpc>
              <a:spcBef>
                <a:spcPts val="0"/>
              </a:spcBef>
              <a:spcAft>
                <a:spcPts val="0"/>
              </a:spcAft>
              <a:buNone/>
              <a:defRPr sz="2400" b="1">
                <a:solidFill>
                  <a:srgbClr val="FFFFFF"/>
                </a:solidFill>
              </a:defRPr>
            </a:lvl9pPr>
          </a:lstStyle>
          <a:p>
            <a:endParaRPr/>
          </a:p>
        </p:txBody>
      </p:sp>
      <p:sp>
        <p:nvSpPr>
          <p:cNvPr id="153" name="Google Shape;153;p26"/>
          <p:cNvSpPr txBox="1">
            <a:spLocks noGrp="1"/>
          </p:cNvSpPr>
          <p:nvPr>
            <p:ph type="body" idx="1"/>
          </p:nvPr>
        </p:nvSpPr>
        <p:spPr>
          <a:xfrm>
            <a:off x="185350" y="1798300"/>
            <a:ext cx="2683200" cy="25401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0"/>
              </a:spcBef>
              <a:spcAft>
                <a:spcPts val="0"/>
              </a:spcAft>
              <a:buClr>
                <a:srgbClr val="FFFFFF"/>
              </a:buClr>
              <a:buSzPts val="1400"/>
              <a:buChar char="○"/>
              <a:defRPr sz="1400">
                <a:solidFill>
                  <a:srgbClr val="FFFFFF"/>
                </a:solidFill>
              </a:defRPr>
            </a:lvl2pPr>
            <a:lvl3pPr marL="1371600" lvl="2" indent="-317500" algn="l">
              <a:lnSpc>
                <a:spcPct val="115000"/>
              </a:lnSpc>
              <a:spcBef>
                <a:spcPts val="0"/>
              </a:spcBef>
              <a:spcAft>
                <a:spcPts val="0"/>
              </a:spcAft>
              <a:buClr>
                <a:srgbClr val="FFFFFF"/>
              </a:buClr>
              <a:buSzPts val="1400"/>
              <a:buChar char="■"/>
              <a:defRPr sz="1400">
                <a:solidFill>
                  <a:srgbClr val="FFFFFF"/>
                </a:solidFill>
              </a:defRPr>
            </a:lvl3pPr>
            <a:lvl4pPr marL="1828800" lvl="3" indent="-317500" algn="l">
              <a:lnSpc>
                <a:spcPct val="115000"/>
              </a:lnSpc>
              <a:spcBef>
                <a:spcPts val="0"/>
              </a:spcBef>
              <a:spcAft>
                <a:spcPts val="0"/>
              </a:spcAft>
              <a:buClr>
                <a:srgbClr val="FFFFFF"/>
              </a:buClr>
              <a:buSzPts val="1400"/>
              <a:buChar char="●"/>
              <a:defRPr sz="1400">
                <a:solidFill>
                  <a:srgbClr val="FFFFFF"/>
                </a:solidFill>
              </a:defRPr>
            </a:lvl4pPr>
            <a:lvl5pPr marL="2286000" lvl="4" indent="-317500" algn="l">
              <a:lnSpc>
                <a:spcPct val="115000"/>
              </a:lnSpc>
              <a:spcBef>
                <a:spcPts val="0"/>
              </a:spcBef>
              <a:spcAft>
                <a:spcPts val="0"/>
              </a:spcAft>
              <a:buClr>
                <a:srgbClr val="FFFFFF"/>
              </a:buClr>
              <a:buSzPts val="1400"/>
              <a:buChar char="○"/>
              <a:defRPr sz="1400">
                <a:solidFill>
                  <a:srgbClr val="FFFFFF"/>
                </a:solidFill>
              </a:defRPr>
            </a:lvl5pPr>
            <a:lvl6pPr marL="2743200" lvl="5" indent="-317500" algn="l">
              <a:lnSpc>
                <a:spcPct val="115000"/>
              </a:lnSpc>
              <a:spcBef>
                <a:spcPts val="0"/>
              </a:spcBef>
              <a:spcAft>
                <a:spcPts val="0"/>
              </a:spcAft>
              <a:buClr>
                <a:srgbClr val="FFFFFF"/>
              </a:buClr>
              <a:buSzPts val="1400"/>
              <a:buChar char="■"/>
              <a:defRPr sz="1400">
                <a:solidFill>
                  <a:srgbClr val="FFFFFF"/>
                </a:solidFill>
              </a:defRPr>
            </a:lvl6pPr>
            <a:lvl7pPr marL="3200400" lvl="6" indent="-317500" algn="l">
              <a:lnSpc>
                <a:spcPct val="115000"/>
              </a:lnSpc>
              <a:spcBef>
                <a:spcPts val="0"/>
              </a:spcBef>
              <a:spcAft>
                <a:spcPts val="0"/>
              </a:spcAft>
              <a:buClr>
                <a:srgbClr val="FFFFFF"/>
              </a:buClr>
              <a:buSzPts val="1400"/>
              <a:buChar char="●"/>
              <a:defRPr sz="1400">
                <a:solidFill>
                  <a:srgbClr val="FFFFFF"/>
                </a:solidFill>
              </a:defRPr>
            </a:lvl7pPr>
            <a:lvl8pPr marL="3657600" lvl="7" indent="-317500" algn="l">
              <a:lnSpc>
                <a:spcPct val="115000"/>
              </a:lnSpc>
              <a:spcBef>
                <a:spcPts val="0"/>
              </a:spcBef>
              <a:spcAft>
                <a:spcPts val="0"/>
              </a:spcAft>
              <a:buClr>
                <a:srgbClr val="FFFFFF"/>
              </a:buClr>
              <a:buSzPts val="1400"/>
              <a:buChar char="○"/>
              <a:defRPr sz="1400">
                <a:solidFill>
                  <a:srgbClr val="FFFFFF"/>
                </a:solidFill>
              </a:defRPr>
            </a:lvl8pPr>
            <a:lvl9pPr marL="4114800" lvl="8" indent="-317500" algn="l">
              <a:lnSpc>
                <a:spcPct val="115000"/>
              </a:lnSpc>
              <a:spcBef>
                <a:spcPts val="0"/>
              </a:spcBef>
              <a:spcAft>
                <a:spcPts val="0"/>
              </a:spcAft>
              <a:buClr>
                <a:srgbClr val="FFFFFF"/>
              </a:buClr>
              <a:buSzPts val="1400"/>
              <a:buChar char="■"/>
              <a:defRPr sz="1400">
                <a:solidFill>
                  <a:srgbClr val="FFFFFF"/>
                </a:solidFill>
              </a:defRPr>
            </a:lvl9pPr>
          </a:lstStyle>
          <a:p>
            <a:endParaRPr/>
          </a:p>
        </p:txBody>
      </p:sp>
      <p:sp>
        <p:nvSpPr>
          <p:cNvPr id="154" name="Google Shape;154;p2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Układ niestandardowy 14">
  <p:cSld name="AUTOLAYOUT_17">
    <p:bg>
      <p:bgPr>
        <a:solidFill>
          <a:srgbClr val="FFFFFF"/>
        </a:solidFill>
        <a:effectLst/>
      </p:bgPr>
    </p:bg>
    <p:spTree>
      <p:nvGrpSpPr>
        <p:cNvPr id="1" name="Shape 155"/>
        <p:cNvGrpSpPr/>
        <p:nvPr/>
      </p:nvGrpSpPr>
      <p:grpSpPr>
        <a:xfrm>
          <a:off x="0" y="0"/>
          <a:ext cx="0" cy="0"/>
          <a:chOff x="0" y="0"/>
          <a:chExt cx="0" cy="0"/>
        </a:xfrm>
      </p:grpSpPr>
      <p:sp>
        <p:nvSpPr>
          <p:cNvPr id="156" name="Google Shape;156;p2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7"/>
          <p:cNvSpPr txBox="1">
            <a:spLocks noGrp="1"/>
          </p:cNvSpPr>
          <p:nvPr>
            <p:ph type="title"/>
          </p:nvPr>
        </p:nvSpPr>
        <p:spPr>
          <a:xfrm>
            <a:off x="291875" y="406900"/>
            <a:ext cx="30396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58" name="Google Shape;158;p27"/>
          <p:cNvSpPr txBox="1">
            <a:spLocks noGrp="1"/>
          </p:cNvSpPr>
          <p:nvPr>
            <p:ph type="body" idx="1"/>
          </p:nvPr>
        </p:nvSpPr>
        <p:spPr>
          <a:xfrm>
            <a:off x="291938" y="2053718"/>
            <a:ext cx="3039600" cy="23781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0"/>
              </a:spcBef>
              <a:spcAft>
                <a:spcPts val="0"/>
              </a:spcAft>
              <a:buClr>
                <a:schemeClr val="dk2"/>
              </a:buClr>
              <a:buSzPts val="1400"/>
              <a:buChar char="○"/>
              <a:defRPr sz="1400">
                <a:solidFill>
                  <a:schemeClr val="dk2"/>
                </a:solidFill>
              </a:defRPr>
            </a:lvl2pPr>
            <a:lvl3pPr marL="1371600" lvl="2" indent="-317500" algn="l">
              <a:lnSpc>
                <a:spcPct val="115000"/>
              </a:lnSpc>
              <a:spcBef>
                <a:spcPts val="0"/>
              </a:spcBef>
              <a:spcAft>
                <a:spcPts val="0"/>
              </a:spcAft>
              <a:buClr>
                <a:schemeClr val="dk2"/>
              </a:buClr>
              <a:buSzPts val="1400"/>
              <a:buChar char="■"/>
              <a:defRPr sz="1400">
                <a:solidFill>
                  <a:schemeClr val="dk2"/>
                </a:solidFill>
              </a:defRPr>
            </a:lvl3pPr>
            <a:lvl4pPr marL="1828800" lvl="3" indent="-317500" algn="l">
              <a:lnSpc>
                <a:spcPct val="115000"/>
              </a:lnSpc>
              <a:spcBef>
                <a:spcPts val="0"/>
              </a:spcBef>
              <a:spcAft>
                <a:spcPts val="0"/>
              </a:spcAft>
              <a:buClr>
                <a:schemeClr val="dk2"/>
              </a:buClr>
              <a:buSzPts val="1400"/>
              <a:buChar char="●"/>
              <a:defRPr sz="1400">
                <a:solidFill>
                  <a:schemeClr val="dk2"/>
                </a:solidFill>
              </a:defRPr>
            </a:lvl4pPr>
            <a:lvl5pPr marL="2286000" lvl="4" indent="-317500" algn="l">
              <a:lnSpc>
                <a:spcPct val="115000"/>
              </a:lnSpc>
              <a:spcBef>
                <a:spcPts val="0"/>
              </a:spcBef>
              <a:spcAft>
                <a:spcPts val="0"/>
              </a:spcAft>
              <a:buClr>
                <a:schemeClr val="dk2"/>
              </a:buClr>
              <a:buSzPts val="1400"/>
              <a:buChar char="○"/>
              <a:defRPr sz="1400">
                <a:solidFill>
                  <a:schemeClr val="dk2"/>
                </a:solidFill>
              </a:defRPr>
            </a:lvl5pPr>
            <a:lvl6pPr marL="2743200" lvl="5" indent="-317500" algn="l">
              <a:lnSpc>
                <a:spcPct val="115000"/>
              </a:lnSpc>
              <a:spcBef>
                <a:spcPts val="0"/>
              </a:spcBef>
              <a:spcAft>
                <a:spcPts val="0"/>
              </a:spcAft>
              <a:buClr>
                <a:schemeClr val="dk2"/>
              </a:buClr>
              <a:buSzPts val="1400"/>
              <a:buChar char="■"/>
              <a:defRPr sz="1400">
                <a:solidFill>
                  <a:schemeClr val="dk2"/>
                </a:solidFill>
              </a:defRPr>
            </a:lvl6pPr>
            <a:lvl7pPr marL="3200400" lvl="6" indent="-317500" algn="l">
              <a:lnSpc>
                <a:spcPct val="115000"/>
              </a:lnSpc>
              <a:spcBef>
                <a:spcPts val="0"/>
              </a:spcBef>
              <a:spcAft>
                <a:spcPts val="0"/>
              </a:spcAft>
              <a:buClr>
                <a:schemeClr val="dk2"/>
              </a:buClr>
              <a:buSzPts val="1400"/>
              <a:buChar char="●"/>
              <a:defRPr sz="1400">
                <a:solidFill>
                  <a:schemeClr val="dk2"/>
                </a:solidFill>
              </a:defRPr>
            </a:lvl7pPr>
            <a:lvl8pPr marL="3657600" lvl="7" indent="-317500" algn="l">
              <a:lnSpc>
                <a:spcPct val="115000"/>
              </a:lnSpc>
              <a:spcBef>
                <a:spcPts val="0"/>
              </a:spcBef>
              <a:spcAft>
                <a:spcPts val="0"/>
              </a:spcAft>
              <a:buClr>
                <a:schemeClr val="dk2"/>
              </a:buClr>
              <a:buSzPts val="1400"/>
              <a:buChar char="○"/>
              <a:defRPr sz="1400">
                <a:solidFill>
                  <a:schemeClr val="dk2"/>
                </a:solidFill>
              </a:defRPr>
            </a:lvl8pPr>
            <a:lvl9pPr marL="4114800" lvl="8" indent="-317500" algn="l">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59" name="Google Shape;159;p2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Układ niestandardowy 15">
  <p:cSld name="AUTOLAYOUT_18">
    <p:bg>
      <p:bgPr>
        <a:solidFill>
          <a:srgbClr val="FFFFFF"/>
        </a:solidFill>
        <a:effectLst/>
      </p:bgPr>
    </p:bg>
    <p:spTree>
      <p:nvGrpSpPr>
        <p:cNvPr id="1" name="Shape 160"/>
        <p:cNvGrpSpPr/>
        <p:nvPr/>
      </p:nvGrpSpPr>
      <p:grpSpPr>
        <a:xfrm>
          <a:off x="0" y="0"/>
          <a:ext cx="0" cy="0"/>
          <a:chOff x="0" y="0"/>
          <a:chExt cx="0" cy="0"/>
        </a:xfrm>
      </p:grpSpPr>
      <p:sp>
        <p:nvSpPr>
          <p:cNvPr id="161" name="Google Shape;161;p2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212121"/>
                </a:solidFill>
              </a:defRPr>
            </a:lvl1pPr>
            <a:lvl2pPr lvl="1" algn="r">
              <a:lnSpc>
                <a:spcPct val="100000"/>
              </a:lnSpc>
              <a:spcAft>
                <a:spcPts val="0"/>
              </a:spcAft>
              <a:buNone/>
              <a:defRPr sz="1000">
                <a:solidFill>
                  <a:srgbClr val="212121"/>
                </a:solidFill>
              </a:defRPr>
            </a:lvl2pPr>
            <a:lvl3pPr lvl="2" algn="r">
              <a:lnSpc>
                <a:spcPct val="100000"/>
              </a:lnSpc>
              <a:spcAft>
                <a:spcPts val="0"/>
              </a:spcAft>
              <a:buNone/>
              <a:defRPr sz="1000">
                <a:solidFill>
                  <a:srgbClr val="212121"/>
                </a:solidFill>
              </a:defRPr>
            </a:lvl3pPr>
            <a:lvl4pPr lvl="3" algn="r">
              <a:lnSpc>
                <a:spcPct val="100000"/>
              </a:lnSpc>
              <a:spcAft>
                <a:spcPts val="0"/>
              </a:spcAft>
              <a:buNone/>
              <a:defRPr sz="1000">
                <a:solidFill>
                  <a:srgbClr val="212121"/>
                </a:solidFill>
              </a:defRPr>
            </a:lvl4pPr>
            <a:lvl5pPr lvl="4" algn="r">
              <a:lnSpc>
                <a:spcPct val="100000"/>
              </a:lnSpc>
              <a:spcAft>
                <a:spcPts val="0"/>
              </a:spcAft>
              <a:buNone/>
              <a:defRPr sz="1000">
                <a:solidFill>
                  <a:srgbClr val="212121"/>
                </a:solidFill>
              </a:defRPr>
            </a:lvl5pPr>
            <a:lvl6pPr lvl="5" algn="r">
              <a:lnSpc>
                <a:spcPct val="100000"/>
              </a:lnSpc>
              <a:spcAft>
                <a:spcPts val="0"/>
              </a:spcAft>
              <a:buNone/>
              <a:defRPr sz="1000">
                <a:solidFill>
                  <a:srgbClr val="212121"/>
                </a:solidFill>
              </a:defRPr>
            </a:lvl6pPr>
            <a:lvl7pPr lvl="6" algn="r">
              <a:lnSpc>
                <a:spcPct val="100000"/>
              </a:lnSpc>
              <a:spcAft>
                <a:spcPts val="0"/>
              </a:spcAft>
              <a:buNone/>
              <a:defRPr sz="1000">
                <a:solidFill>
                  <a:srgbClr val="212121"/>
                </a:solidFill>
              </a:defRPr>
            </a:lvl7pPr>
            <a:lvl8pPr lvl="7" algn="r">
              <a:lnSpc>
                <a:spcPct val="100000"/>
              </a:lnSpc>
              <a:spcAft>
                <a:spcPts val="0"/>
              </a:spcAft>
              <a:buNone/>
              <a:defRPr sz="1000">
                <a:solidFill>
                  <a:srgbClr val="212121"/>
                </a:solidFill>
              </a:defRPr>
            </a:lvl8pPr>
            <a:lvl9pPr lvl="8" algn="r">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pl"/>
              <a:t>‹#›</a:t>
            </a:fld>
            <a:endParaRPr/>
          </a:p>
        </p:txBody>
      </p:sp>
      <p:sp>
        <p:nvSpPr>
          <p:cNvPr id="163" name="Google Shape;163;p28"/>
          <p:cNvSpPr txBox="1">
            <a:spLocks noGrp="1"/>
          </p:cNvSpPr>
          <p:nvPr>
            <p:ph type="title"/>
          </p:nvPr>
        </p:nvSpPr>
        <p:spPr>
          <a:xfrm>
            <a:off x="523250" y="1523725"/>
            <a:ext cx="3477900" cy="13887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164" name="Google Shape;164;p28"/>
          <p:cNvSpPr txBox="1">
            <a:spLocks noGrp="1"/>
          </p:cNvSpPr>
          <p:nvPr>
            <p:ph type="body" idx="1"/>
          </p:nvPr>
        </p:nvSpPr>
        <p:spPr>
          <a:xfrm>
            <a:off x="523325" y="3020275"/>
            <a:ext cx="3477900" cy="1534800"/>
          </a:xfrm>
          <a:prstGeom prst="rect">
            <a:avLst/>
          </a:prstGeom>
          <a:noFill/>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FFFFFF"/>
              </a:buClr>
              <a:buSzPts val="1600"/>
              <a:buChar char="●"/>
              <a:defRPr sz="1600">
                <a:solidFill>
                  <a:srgbClr val="FFFFFF"/>
                </a:solidFill>
              </a:defRPr>
            </a:lvl1pPr>
            <a:lvl2pPr marL="914400" lvl="1" indent="-317500" algn="l">
              <a:lnSpc>
                <a:spcPct val="115000"/>
              </a:lnSpc>
              <a:spcBef>
                <a:spcPts val="0"/>
              </a:spcBef>
              <a:spcAft>
                <a:spcPts val="0"/>
              </a:spcAft>
              <a:buClr>
                <a:srgbClr val="FFFFFF"/>
              </a:buClr>
              <a:buSzPts val="1400"/>
              <a:buChar char="○"/>
              <a:defRPr sz="1400">
                <a:solidFill>
                  <a:srgbClr val="FFFFFF"/>
                </a:solidFill>
              </a:defRPr>
            </a:lvl2pPr>
            <a:lvl3pPr marL="1371600" lvl="2" indent="-317500" algn="l">
              <a:lnSpc>
                <a:spcPct val="115000"/>
              </a:lnSpc>
              <a:spcBef>
                <a:spcPts val="0"/>
              </a:spcBef>
              <a:spcAft>
                <a:spcPts val="0"/>
              </a:spcAft>
              <a:buClr>
                <a:srgbClr val="FFFFFF"/>
              </a:buClr>
              <a:buSzPts val="1400"/>
              <a:buChar char="■"/>
              <a:defRPr sz="1400">
                <a:solidFill>
                  <a:srgbClr val="FFFFFF"/>
                </a:solidFill>
              </a:defRPr>
            </a:lvl3pPr>
            <a:lvl4pPr marL="1828800" lvl="3" indent="-317500" algn="l">
              <a:lnSpc>
                <a:spcPct val="115000"/>
              </a:lnSpc>
              <a:spcBef>
                <a:spcPts val="0"/>
              </a:spcBef>
              <a:spcAft>
                <a:spcPts val="0"/>
              </a:spcAft>
              <a:buClr>
                <a:srgbClr val="FFFFFF"/>
              </a:buClr>
              <a:buSzPts val="1400"/>
              <a:buChar char="●"/>
              <a:defRPr sz="1400">
                <a:solidFill>
                  <a:srgbClr val="FFFFFF"/>
                </a:solidFill>
              </a:defRPr>
            </a:lvl4pPr>
            <a:lvl5pPr marL="2286000" lvl="4" indent="-317500" algn="l">
              <a:lnSpc>
                <a:spcPct val="115000"/>
              </a:lnSpc>
              <a:spcBef>
                <a:spcPts val="0"/>
              </a:spcBef>
              <a:spcAft>
                <a:spcPts val="0"/>
              </a:spcAft>
              <a:buClr>
                <a:srgbClr val="FFFFFF"/>
              </a:buClr>
              <a:buSzPts val="1400"/>
              <a:buChar char="○"/>
              <a:defRPr sz="1400">
                <a:solidFill>
                  <a:srgbClr val="FFFFFF"/>
                </a:solidFill>
              </a:defRPr>
            </a:lvl5pPr>
            <a:lvl6pPr marL="2743200" lvl="5" indent="-317500" algn="l">
              <a:lnSpc>
                <a:spcPct val="115000"/>
              </a:lnSpc>
              <a:spcBef>
                <a:spcPts val="0"/>
              </a:spcBef>
              <a:spcAft>
                <a:spcPts val="0"/>
              </a:spcAft>
              <a:buClr>
                <a:srgbClr val="FFFFFF"/>
              </a:buClr>
              <a:buSzPts val="1400"/>
              <a:buChar char="■"/>
              <a:defRPr sz="1400">
                <a:solidFill>
                  <a:srgbClr val="FFFFFF"/>
                </a:solidFill>
              </a:defRPr>
            </a:lvl6pPr>
            <a:lvl7pPr marL="3200400" lvl="6" indent="-317500" algn="l">
              <a:lnSpc>
                <a:spcPct val="115000"/>
              </a:lnSpc>
              <a:spcBef>
                <a:spcPts val="0"/>
              </a:spcBef>
              <a:spcAft>
                <a:spcPts val="0"/>
              </a:spcAft>
              <a:buClr>
                <a:srgbClr val="FFFFFF"/>
              </a:buClr>
              <a:buSzPts val="1400"/>
              <a:buChar char="●"/>
              <a:defRPr sz="1400">
                <a:solidFill>
                  <a:srgbClr val="FFFFFF"/>
                </a:solidFill>
              </a:defRPr>
            </a:lvl7pPr>
            <a:lvl8pPr marL="3657600" lvl="7" indent="-317500" algn="l">
              <a:lnSpc>
                <a:spcPct val="115000"/>
              </a:lnSpc>
              <a:spcBef>
                <a:spcPts val="0"/>
              </a:spcBef>
              <a:spcAft>
                <a:spcPts val="0"/>
              </a:spcAft>
              <a:buClr>
                <a:srgbClr val="FFFFFF"/>
              </a:buClr>
              <a:buSzPts val="1400"/>
              <a:buChar char="○"/>
              <a:defRPr sz="1400">
                <a:solidFill>
                  <a:srgbClr val="FFFFFF"/>
                </a:solidFill>
              </a:defRPr>
            </a:lvl8pPr>
            <a:lvl9pPr marL="4114800" lvl="8" indent="-317500" algn="l">
              <a:lnSpc>
                <a:spcPct val="115000"/>
              </a:lnSpc>
              <a:spcBef>
                <a:spcPts val="0"/>
              </a:spcBef>
              <a:spcAft>
                <a:spcPts val="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p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hyperlink" Target="https://pl.wikipedia.org/wiki/Jerozolima" TargetMode="External"/><Relationship Id="rId3" Type="http://schemas.openxmlformats.org/officeDocument/2006/relationships/image" Target="../media/image11.png"/><Relationship Id="rId7" Type="http://schemas.openxmlformats.org/officeDocument/2006/relationships/hyperlink" Target="https://pl.wikipedia.org/wiki/Jezus_Chrystus"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hyperlink" Target="https://pl.wikipedia.org/wiki/Wielkanoc" TargetMode="External"/><Relationship Id="rId5" Type="http://schemas.openxmlformats.org/officeDocument/2006/relationships/hyperlink" Target="https://pl.wikipedia.org/wiki/Wierzba" TargetMode="External"/><Relationship Id="rId4" Type="http://schemas.openxmlformats.org/officeDocument/2006/relationships/hyperlink" Target="https://pl.wikipedia.org/wiki/Palmy" TargetMode="External"/><Relationship Id="rId9" Type="http://schemas.openxmlformats.org/officeDocument/2006/relationships/hyperlink" Target="https://pl.wikipedia.org/wiki/Niedziela_Palmow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openxmlformats.org/officeDocument/2006/relationships/hyperlink" Target="https://www.ekologia.pl/wiedza/slowniki/leksykon-ekologii-i-ochrony-srodowiska/plodnosc" TargetMode="External"/><Relationship Id="rId4" Type="http://schemas.openxmlformats.org/officeDocument/2006/relationships/hyperlink" Target="https://www.ekologia.pl/wiedza/slowniki/leksykon-ekologii-i-ochrony-srodowiska/smierc"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polki.pl/rodzina/uroczystosci-rodzinne,triduum-paschalne-co-to-jest-i-jak-sie-go-obchodzi-tlumaczenie-zwyczaje,10430917,artykul.html"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pl"/>
              <a:t>ZWYCZAJE WIELKANOCNE</a:t>
            </a:r>
            <a:endParaRPr/>
          </a:p>
        </p:txBody>
      </p:sp>
      <p:sp>
        <p:nvSpPr>
          <p:cNvPr id="170" name="Google Shape;170;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71" name="Google Shape;171;p29"/>
          <p:cNvPicPr preferRelativeResize="0"/>
          <p:nvPr/>
        </p:nvPicPr>
        <p:blipFill>
          <a:blip r:embed="rId3">
            <a:alphaModFix/>
          </a:blip>
          <a:stretch>
            <a:fillRect/>
          </a:stretch>
        </p:blipFill>
        <p:spPr>
          <a:xfrm>
            <a:off x="101000" y="104425"/>
            <a:ext cx="2129925" cy="1830425"/>
          </a:xfrm>
          <a:prstGeom prst="rect">
            <a:avLst/>
          </a:prstGeom>
          <a:noFill/>
          <a:ln>
            <a:noFill/>
          </a:ln>
        </p:spPr>
      </p:pic>
      <p:pic>
        <p:nvPicPr>
          <p:cNvPr id="172" name="Google Shape;172;p29"/>
          <p:cNvPicPr preferRelativeResize="0"/>
          <p:nvPr/>
        </p:nvPicPr>
        <p:blipFill>
          <a:blip r:embed="rId4">
            <a:alphaModFix/>
          </a:blip>
          <a:stretch>
            <a:fillRect/>
          </a:stretch>
        </p:blipFill>
        <p:spPr>
          <a:xfrm>
            <a:off x="5899325" y="3172850"/>
            <a:ext cx="3172850" cy="1970650"/>
          </a:xfrm>
          <a:prstGeom prst="rect">
            <a:avLst/>
          </a:prstGeom>
          <a:noFill/>
          <a:ln>
            <a:noFill/>
          </a:ln>
        </p:spPr>
      </p:pic>
      <p:pic>
        <p:nvPicPr>
          <p:cNvPr id="173" name="Google Shape;173;p29"/>
          <p:cNvPicPr preferRelativeResize="0"/>
          <p:nvPr/>
        </p:nvPicPr>
        <p:blipFill>
          <a:blip r:embed="rId5">
            <a:alphaModFix/>
          </a:blip>
          <a:stretch>
            <a:fillRect/>
          </a:stretch>
        </p:blipFill>
        <p:spPr>
          <a:xfrm>
            <a:off x="0" y="3172850"/>
            <a:ext cx="2958257" cy="1970650"/>
          </a:xfrm>
          <a:prstGeom prst="rect">
            <a:avLst/>
          </a:prstGeom>
          <a:noFill/>
          <a:ln>
            <a:noFill/>
          </a:ln>
        </p:spPr>
      </p:pic>
      <p:pic>
        <p:nvPicPr>
          <p:cNvPr id="174" name="Google Shape;174;p29"/>
          <p:cNvPicPr preferRelativeResize="0"/>
          <p:nvPr/>
        </p:nvPicPr>
        <p:blipFill>
          <a:blip r:embed="rId6">
            <a:alphaModFix/>
          </a:blip>
          <a:stretch>
            <a:fillRect/>
          </a:stretch>
        </p:blipFill>
        <p:spPr>
          <a:xfrm>
            <a:off x="6643174" y="-1"/>
            <a:ext cx="2500825" cy="1664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8"/>
          <p:cNvPicPr preferRelativeResize="0"/>
          <p:nvPr/>
        </p:nvPicPr>
        <p:blipFill rotWithShape="1">
          <a:blip r:embed="rId3">
            <a:alphaModFix/>
          </a:blip>
          <a:srcRect l="12793" r="12785"/>
          <a:stretch/>
        </p:blipFill>
        <p:spPr>
          <a:xfrm>
            <a:off x="3047650" y="0"/>
            <a:ext cx="6096349" cy="5143501"/>
          </a:xfrm>
          <a:prstGeom prst="rect">
            <a:avLst/>
          </a:prstGeom>
          <a:noFill/>
          <a:ln>
            <a:noFill/>
          </a:ln>
        </p:spPr>
      </p:pic>
      <p:sp>
        <p:nvSpPr>
          <p:cNvPr id="235" name="Google Shape;235;p38"/>
          <p:cNvSpPr txBox="1">
            <a:spLocks noGrp="1"/>
          </p:cNvSpPr>
          <p:nvPr>
            <p:ph type="title"/>
          </p:nvPr>
        </p:nvSpPr>
        <p:spPr>
          <a:xfrm>
            <a:off x="185350" y="679625"/>
            <a:ext cx="2683200" cy="1042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Poniedziałek Wielkanocny</a:t>
            </a:r>
            <a:endParaRPr/>
          </a:p>
        </p:txBody>
      </p:sp>
      <p:sp>
        <p:nvSpPr>
          <p:cNvPr id="236" name="Google Shape;236;p38"/>
          <p:cNvSpPr txBox="1">
            <a:spLocks noGrp="1"/>
          </p:cNvSpPr>
          <p:nvPr>
            <p:ph type="body" idx="1"/>
          </p:nvPr>
        </p:nvSpPr>
        <p:spPr>
          <a:xfrm>
            <a:off x="185350" y="1798300"/>
            <a:ext cx="2683200" cy="25401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Poniedziałek Wielkanocny</a:t>
            </a:r>
            <a:endParaRPr/>
          </a:p>
        </p:txBody>
      </p:sp>
      <p:sp>
        <p:nvSpPr>
          <p:cNvPr id="242" name="Google Shape;242;p3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lnSpc>
                <a:spcPct val="140000"/>
              </a:lnSpc>
              <a:spcBef>
                <a:spcPts val="0"/>
              </a:spcBef>
              <a:spcAft>
                <a:spcPts val="0"/>
              </a:spcAft>
              <a:buClr>
                <a:schemeClr val="dk1"/>
              </a:buClr>
              <a:buSzPts val="1100"/>
              <a:buFont typeface="Arial"/>
              <a:buNone/>
            </a:pPr>
            <a:r>
              <a:rPr lang="pl" sz="1600">
                <a:solidFill>
                  <a:srgbClr val="333333"/>
                </a:solidFill>
                <a:highlight>
                  <a:srgbClr val="FFFFFF"/>
                </a:highlight>
              </a:rPr>
              <a:t>Z Poniedziałkiem Wielkanocnym - drugim dniem Świąt Zmartwychwstania Pańskiego - wiąże się tradycja Śmigusa-Dyngusa. Śmigus i Dyngus to dwa odrębne obyczaje, które praktykowane były jednego dnia. Dlatego z czasem ich nazwy się połączyły.</a:t>
            </a:r>
            <a:endParaRPr sz="1600">
              <a:solidFill>
                <a:srgbClr val="333333"/>
              </a:solidFill>
              <a:highlight>
                <a:srgbClr val="FFFFFF"/>
              </a:highlight>
            </a:endParaRPr>
          </a:p>
          <a:p>
            <a:pPr marL="0" lvl="0" indent="0" algn="just" rtl="0">
              <a:spcBef>
                <a:spcPts val="1500"/>
              </a:spcBef>
              <a:spcAft>
                <a:spcPts val="0"/>
              </a:spcAft>
              <a:buClr>
                <a:schemeClr val="dk1"/>
              </a:buClr>
              <a:buSzPts val="1100"/>
              <a:buFont typeface="Arial"/>
              <a:buNone/>
            </a:pPr>
            <a:r>
              <a:rPr lang="pl" sz="1350">
                <a:solidFill>
                  <a:srgbClr val="333333"/>
                </a:solidFill>
                <a:highlight>
                  <a:srgbClr val="FFFFFF"/>
                </a:highlight>
              </a:rPr>
              <a:t>Dyngusem nazywano datek dawany przez gospodynie mężczyznom chodzącym w Poniedziałek Wielkanocny po domach, składającym życzenia świąteczne i wygłaszającym oracje i wiersze o męce Pańskiej, czy też komiczne parodie. W zamian za to otrzymywali jajka, wędliny i pieczywo.</a:t>
            </a:r>
            <a:endParaRPr sz="1350">
              <a:solidFill>
                <a:srgbClr val="333333"/>
              </a:solidFill>
              <a:highlight>
                <a:srgbClr val="FFFFFF"/>
              </a:highlight>
            </a:endParaRPr>
          </a:p>
          <a:p>
            <a:pPr marL="0" lvl="0" indent="0" algn="just" rtl="0">
              <a:spcBef>
                <a:spcPts val="800"/>
              </a:spcBef>
              <a:spcAft>
                <a:spcPts val="0"/>
              </a:spcAft>
              <a:buClr>
                <a:schemeClr val="dk1"/>
              </a:buClr>
              <a:buSzPts val="1100"/>
              <a:buFont typeface="Arial"/>
              <a:buNone/>
            </a:pPr>
            <a:r>
              <a:rPr lang="pl" sz="1350">
                <a:solidFill>
                  <a:srgbClr val="333333"/>
                </a:solidFill>
                <a:highlight>
                  <a:srgbClr val="FFFFFF"/>
                </a:highlight>
              </a:rPr>
              <a:t>Śmigus z kolei to obyczaj polewania się wodą w Poniedziałek Wielkanocny. Stąd też nazwa "lany poniedziałek". Zwyczaj prawdopodobnie ma korzenie pogańskie i wiąże się z radością po odejściu zimy oraz z obrzędami mającymi zapewnić urodzaj i płodność.</a:t>
            </a:r>
            <a:endParaRPr sz="1350">
              <a:solidFill>
                <a:srgbClr val="333333"/>
              </a:solidFill>
              <a:highlight>
                <a:srgbClr val="FFFFFF"/>
              </a:highlight>
            </a:endParaRPr>
          </a:p>
          <a:p>
            <a:pPr marL="0" lvl="0" indent="0" algn="l" rtl="0">
              <a:spcBef>
                <a:spcPts val="80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0"/>
          <p:cNvPicPr preferRelativeResize="0"/>
          <p:nvPr/>
        </p:nvPicPr>
        <p:blipFill rotWithShape="1">
          <a:blip r:embed="rId3">
            <a:alphaModFix/>
          </a:blip>
          <a:srcRect l="10530" r="10530"/>
          <a:stretch/>
        </p:blipFill>
        <p:spPr>
          <a:xfrm>
            <a:off x="0" y="0"/>
            <a:ext cx="6096300" cy="5143501"/>
          </a:xfrm>
          <a:prstGeom prst="rect">
            <a:avLst/>
          </a:prstGeom>
          <a:noFill/>
          <a:ln>
            <a:noFill/>
          </a:ln>
        </p:spPr>
      </p:pic>
      <p:sp>
        <p:nvSpPr>
          <p:cNvPr id="248" name="Google Shape;248;p40"/>
          <p:cNvSpPr txBox="1">
            <a:spLocks noGrp="1"/>
          </p:cNvSpPr>
          <p:nvPr>
            <p:ph type="title"/>
          </p:nvPr>
        </p:nvSpPr>
        <p:spPr>
          <a:xfrm>
            <a:off x="6281725" y="679625"/>
            <a:ext cx="2683200" cy="1042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KOSZYCZEK WIELKANOCNY</a:t>
            </a:r>
            <a:endParaRPr/>
          </a:p>
        </p:txBody>
      </p:sp>
      <p:sp>
        <p:nvSpPr>
          <p:cNvPr id="249" name="Google Shape;249;p40"/>
          <p:cNvSpPr txBox="1">
            <a:spLocks noGrp="1"/>
          </p:cNvSpPr>
          <p:nvPr>
            <p:ph type="body" idx="1"/>
          </p:nvPr>
        </p:nvSpPr>
        <p:spPr>
          <a:xfrm>
            <a:off x="6281725" y="1798300"/>
            <a:ext cx="2683200" cy="2540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 W Koszyczku Wielkanocnym powinny znajdować się :</a:t>
            </a:r>
            <a:endParaRPr/>
          </a:p>
          <a:p>
            <a:pPr marL="0" lvl="0" indent="0" algn="l" rtl="0">
              <a:spcBef>
                <a:spcPts val="1600"/>
              </a:spcBef>
              <a:spcAft>
                <a:spcPts val="1600"/>
              </a:spcAft>
              <a:buNone/>
            </a:pPr>
            <a:r>
              <a:rPr lang="pl"/>
              <a:t>Chleb , Wędlina , Pisanki , Sól  , Baranek , Chrzan , Ciasto , Ser  , Zajączek , Bazie i bukszpan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1"/>
          <p:cNvPicPr preferRelativeResize="0"/>
          <p:nvPr/>
        </p:nvPicPr>
        <p:blipFill rotWithShape="1">
          <a:blip r:embed="rId3">
            <a:alphaModFix/>
          </a:blip>
          <a:srcRect l="3060" r="3060"/>
          <a:stretch/>
        </p:blipFill>
        <p:spPr>
          <a:xfrm>
            <a:off x="2705775" y="-9"/>
            <a:ext cx="6438226" cy="5143500"/>
          </a:xfrm>
          <a:prstGeom prst="rect">
            <a:avLst/>
          </a:prstGeom>
          <a:noFill/>
          <a:ln>
            <a:noFill/>
          </a:ln>
        </p:spPr>
      </p:pic>
      <p:sp>
        <p:nvSpPr>
          <p:cNvPr id="255" name="Google Shape;255;p41"/>
          <p:cNvSpPr txBox="1">
            <a:spLocks noGrp="1"/>
          </p:cNvSpPr>
          <p:nvPr>
            <p:ph type="title"/>
          </p:nvPr>
        </p:nvSpPr>
        <p:spPr>
          <a:xfrm>
            <a:off x="304800" y="710000"/>
            <a:ext cx="2089800" cy="7590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pl"/>
              <a:t>PALMA WIELKANOCNA</a:t>
            </a:r>
            <a:endParaRPr/>
          </a:p>
        </p:txBody>
      </p:sp>
      <p:sp>
        <p:nvSpPr>
          <p:cNvPr id="256" name="Google Shape;256;p41"/>
          <p:cNvSpPr txBox="1">
            <a:spLocks noGrp="1"/>
          </p:cNvSpPr>
          <p:nvPr>
            <p:ph type="body" idx="1"/>
          </p:nvPr>
        </p:nvSpPr>
        <p:spPr>
          <a:xfrm>
            <a:off x="148725" y="1578925"/>
            <a:ext cx="2454000" cy="3229800"/>
          </a:xfrm>
          <a:prstGeom prst="rect">
            <a:avLst/>
          </a:prstGeom>
        </p:spPr>
        <p:txBody>
          <a:bodyPr spcFirstLastPara="1" wrap="square" lIns="91425" tIns="91425" rIns="91425" bIns="91425" anchor="t" anchorCtr="0">
            <a:normAutofit fontScale="92500" lnSpcReduction="10000"/>
          </a:bodyPr>
          <a:lstStyle/>
          <a:p>
            <a:pPr marL="0" lvl="0" indent="0" algn="l" rtl="0">
              <a:spcBef>
                <a:spcPts val="500"/>
              </a:spcBef>
              <a:spcAft>
                <a:spcPts val="0"/>
              </a:spcAft>
              <a:buClr>
                <a:schemeClr val="dk1"/>
              </a:buClr>
              <a:buSzPct val="80039"/>
              <a:buFont typeface="Arial"/>
              <a:buNone/>
            </a:pPr>
            <a:r>
              <a:rPr lang="pl" sz="1374" b="1">
                <a:solidFill>
                  <a:srgbClr val="202122"/>
                </a:solidFill>
                <a:highlight>
                  <a:srgbClr val="FFFFFF"/>
                </a:highlight>
              </a:rPr>
              <a:t>P</a:t>
            </a:r>
            <a:r>
              <a:rPr lang="pl" sz="1350" b="1">
                <a:solidFill>
                  <a:srgbClr val="202122"/>
                </a:solidFill>
                <a:highlight>
                  <a:srgbClr val="FFFFFF"/>
                </a:highlight>
              </a:rPr>
              <a:t>alma wielkanocna</a:t>
            </a:r>
            <a:r>
              <a:rPr lang="pl" sz="1350">
                <a:solidFill>
                  <a:srgbClr val="202122"/>
                </a:solidFill>
                <a:highlight>
                  <a:srgbClr val="FFFFFF"/>
                </a:highlight>
              </a:rPr>
              <a:t> – gałązka </a:t>
            </a:r>
            <a:r>
              <a:rPr lang="pl" sz="1350">
                <a:solidFill>
                  <a:srgbClr val="0645AD"/>
                </a:solidFill>
                <a:highlight>
                  <a:srgbClr val="FFFFFF"/>
                </a:highlight>
                <a:uFill>
                  <a:noFill/>
                </a:uFill>
                <a:hlinkClick r:id="rId4">
                  <a:extLst>
                    <a:ext uri="{A12FA001-AC4F-418D-AE19-62706E023703}">
                      <ahyp:hlinkClr xmlns:ahyp="http://schemas.microsoft.com/office/drawing/2018/hyperlinkcolor" val="tx"/>
                    </a:ext>
                  </a:extLst>
                </a:hlinkClick>
              </a:rPr>
              <a:t>palmy</a:t>
            </a:r>
            <a:r>
              <a:rPr lang="pl" sz="1350">
                <a:solidFill>
                  <a:srgbClr val="202122"/>
                </a:solidFill>
                <a:highlight>
                  <a:srgbClr val="FFFFFF"/>
                </a:highlight>
              </a:rPr>
              <a:t> lub </a:t>
            </a:r>
            <a:r>
              <a:rPr lang="pl" sz="1350">
                <a:solidFill>
                  <a:srgbClr val="0645AD"/>
                </a:solidFill>
                <a:highlight>
                  <a:srgbClr val="FFFFFF"/>
                </a:highlight>
                <a:uFill>
                  <a:noFill/>
                </a:uFill>
                <a:hlinkClick r:id="rId5">
                  <a:extLst>
                    <a:ext uri="{A12FA001-AC4F-418D-AE19-62706E023703}">
                      <ahyp:hlinkClr xmlns:ahyp="http://schemas.microsoft.com/office/drawing/2018/hyperlinkcolor" val="tx"/>
                    </a:ext>
                  </a:extLst>
                </a:hlinkClick>
              </a:rPr>
              <a:t>wierzby</a:t>
            </a:r>
            <a:r>
              <a:rPr lang="pl" sz="1350">
                <a:solidFill>
                  <a:srgbClr val="202122"/>
                </a:solidFill>
                <a:highlight>
                  <a:srgbClr val="FFFFFF"/>
                </a:highlight>
              </a:rPr>
              <a:t> bądź wiązanka żywych i suszonych roślin przygotowywana przed </a:t>
            </a:r>
            <a:r>
              <a:rPr lang="pl" sz="1350">
                <a:solidFill>
                  <a:srgbClr val="0645AD"/>
                </a:solidFill>
                <a:highlight>
                  <a:srgbClr val="FFFFFF"/>
                </a:highlight>
                <a:uFill>
                  <a:noFill/>
                </a:uFill>
                <a:hlinkClick r:id="rId6">
                  <a:extLst>
                    <a:ext uri="{A12FA001-AC4F-418D-AE19-62706E023703}">
                      <ahyp:hlinkClr xmlns:ahyp="http://schemas.microsoft.com/office/drawing/2018/hyperlinkcolor" val="tx"/>
                    </a:ext>
                  </a:extLst>
                </a:hlinkClick>
              </a:rPr>
              <a:t>Wielkanocą</a:t>
            </a:r>
            <a:r>
              <a:rPr lang="pl" sz="1350">
                <a:solidFill>
                  <a:srgbClr val="202122"/>
                </a:solidFill>
                <a:highlight>
                  <a:srgbClr val="FFFFFF"/>
                </a:highlight>
              </a:rPr>
              <a:t> na pamiątkę wjazdu </a:t>
            </a:r>
            <a:r>
              <a:rPr lang="pl" sz="1350">
                <a:solidFill>
                  <a:srgbClr val="0645AD"/>
                </a:solidFill>
                <a:highlight>
                  <a:srgbClr val="FFFFFF"/>
                </a:highlight>
                <a:uFill>
                  <a:noFill/>
                </a:uFill>
                <a:hlinkClick r:id="rId7">
                  <a:extLst>
                    <a:ext uri="{A12FA001-AC4F-418D-AE19-62706E023703}">
                      <ahyp:hlinkClr xmlns:ahyp="http://schemas.microsoft.com/office/drawing/2018/hyperlinkcolor" val="tx"/>
                    </a:ext>
                  </a:extLst>
                </a:hlinkClick>
              </a:rPr>
              <a:t>Jezusa</a:t>
            </a:r>
            <a:r>
              <a:rPr lang="pl" sz="1350">
                <a:solidFill>
                  <a:srgbClr val="202122"/>
                </a:solidFill>
                <a:highlight>
                  <a:srgbClr val="FFFFFF"/>
                </a:highlight>
              </a:rPr>
              <a:t> do </a:t>
            </a:r>
            <a:r>
              <a:rPr lang="pl" sz="1350">
                <a:solidFill>
                  <a:srgbClr val="0645AD"/>
                </a:solidFill>
                <a:highlight>
                  <a:srgbClr val="FFFFFF"/>
                </a:highlight>
                <a:uFill>
                  <a:noFill/>
                </a:uFill>
                <a:hlinkClick r:id="rId8">
                  <a:extLst>
                    <a:ext uri="{A12FA001-AC4F-418D-AE19-62706E023703}">
                      <ahyp:hlinkClr xmlns:ahyp="http://schemas.microsoft.com/office/drawing/2018/hyperlinkcolor" val="tx"/>
                    </a:ext>
                  </a:extLst>
                </a:hlinkClick>
              </a:rPr>
              <a:t>Jerozolim</a:t>
            </a:r>
            <a:r>
              <a:rPr lang="pl" sz="1350">
                <a:solidFill>
                  <a:srgbClr val="202122"/>
                </a:solidFill>
                <a:highlight>
                  <a:srgbClr val="FFFFFF"/>
                </a:highlight>
              </a:rPr>
              <a:t>y i święcona podczas uroczystości </a:t>
            </a:r>
            <a:r>
              <a:rPr lang="pl" sz="1350">
                <a:solidFill>
                  <a:srgbClr val="0645AD"/>
                </a:solidFill>
                <a:highlight>
                  <a:srgbClr val="FFFFFF"/>
                </a:highlight>
                <a:uFill>
                  <a:noFill/>
                </a:uFill>
                <a:hlinkClick r:id="rId9">
                  <a:extLst>
                    <a:ext uri="{A12FA001-AC4F-418D-AE19-62706E023703}">
                      <ahyp:hlinkClr xmlns:ahyp="http://schemas.microsoft.com/office/drawing/2018/hyperlinkcolor" val="tx"/>
                    </a:ext>
                  </a:extLst>
                </a:hlinkClick>
              </a:rPr>
              <a:t>Niedzieli Palmowe</a:t>
            </a:r>
            <a:r>
              <a:rPr lang="pl" sz="1350">
                <a:solidFill>
                  <a:srgbClr val="202122"/>
                </a:solidFill>
                <a:highlight>
                  <a:srgbClr val="FFFFFF"/>
                </a:highlight>
              </a:rPr>
              <a:t>j.</a:t>
            </a:r>
            <a:endParaRPr sz="1350">
              <a:solidFill>
                <a:srgbClr val="202122"/>
              </a:solidFill>
              <a:highlight>
                <a:srgbClr val="FFFFFF"/>
              </a:highlight>
            </a:endParaRPr>
          </a:p>
          <a:p>
            <a:pPr marL="0" lvl="0" indent="0" algn="l" rtl="0">
              <a:spcBef>
                <a:spcPts val="500"/>
              </a:spcBef>
              <a:spcAft>
                <a:spcPts val="0"/>
              </a:spcAft>
              <a:buClr>
                <a:schemeClr val="dk1"/>
              </a:buClr>
              <a:buSzPct val="81481"/>
              <a:buFont typeface="Arial"/>
              <a:buNone/>
            </a:pPr>
            <a:r>
              <a:rPr lang="pl" sz="1350">
                <a:solidFill>
                  <a:srgbClr val="202122"/>
                </a:solidFill>
                <a:highlight>
                  <a:srgbClr val="FFFFFF"/>
                </a:highlight>
              </a:rPr>
              <a:t>Palmę wielkanocną tworzy się z trzciny, wierzby, ziół, kwiatów suszonych i sztucznych. Jest w niej bukszpan, jałowiec i kwiatki – żywe i sztuczne</a:t>
            </a:r>
            <a:r>
              <a:rPr lang="pl" sz="1350" baseline="30000">
                <a:solidFill>
                  <a:srgbClr val="202122"/>
                </a:solidFill>
                <a:highlight>
                  <a:srgbClr val="FFFFFF"/>
                </a:highlight>
              </a:rPr>
              <a:t>.</a:t>
            </a:r>
            <a:endParaRPr sz="1350">
              <a:solidFill>
                <a:srgbClr val="202122"/>
              </a:solidFill>
              <a:highlight>
                <a:srgbClr val="FFFFFF"/>
              </a:highlight>
            </a:endParaRPr>
          </a:p>
          <a:p>
            <a:pPr marL="0" lvl="0" indent="0" algn="l" rtl="0">
              <a:spcBef>
                <a:spcPts val="500"/>
              </a:spcBef>
              <a:spcAft>
                <a:spcPts val="160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42"/>
          <p:cNvPicPr preferRelativeResize="0"/>
          <p:nvPr/>
        </p:nvPicPr>
        <p:blipFill rotWithShape="1">
          <a:blip r:embed="rId3">
            <a:alphaModFix/>
          </a:blip>
          <a:srcRect l="10493" r="10493"/>
          <a:stretch/>
        </p:blipFill>
        <p:spPr>
          <a:xfrm>
            <a:off x="3047650" y="0"/>
            <a:ext cx="6096299" cy="5143501"/>
          </a:xfrm>
          <a:prstGeom prst="rect">
            <a:avLst/>
          </a:prstGeom>
          <a:noFill/>
          <a:ln>
            <a:noFill/>
          </a:ln>
        </p:spPr>
      </p:pic>
      <p:sp>
        <p:nvSpPr>
          <p:cNvPr id="262" name="Google Shape;262;p42"/>
          <p:cNvSpPr txBox="1">
            <a:spLocks noGrp="1"/>
          </p:cNvSpPr>
          <p:nvPr>
            <p:ph type="title"/>
          </p:nvPr>
        </p:nvSpPr>
        <p:spPr>
          <a:xfrm>
            <a:off x="233600" y="829550"/>
            <a:ext cx="2566200" cy="892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PISANKI WIELKANOCNE</a:t>
            </a:r>
            <a:endParaRPr/>
          </a:p>
        </p:txBody>
      </p:sp>
      <p:sp>
        <p:nvSpPr>
          <p:cNvPr id="263" name="Google Shape;263;p42"/>
          <p:cNvSpPr txBox="1">
            <a:spLocks noGrp="1"/>
          </p:cNvSpPr>
          <p:nvPr>
            <p:ph type="body" idx="1"/>
          </p:nvPr>
        </p:nvSpPr>
        <p:spPr>
          <a:xfrm>
            <a:off x="233600" y="1798300"/>
            <a:ext cx="2616900" cy="33453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1600"/>
              </a:spcAft>
              <a:buSzPts val="605"/>
              <a:buNone/>
            </a:pPr>
            <a:r>
              <a:rPr lang="pl" b="1">
                <a:solidFill>
                  <a:srgbClr val="333333"/>
                </a:solidFill>
                <a:highlight>
                  <a:srgbClr val="FFFFFF"/>
                </a:highlight>
              </a:rPr>
              <a:t>Jajko</a:t>
            </a:r>
            <a:r>
              <a:rPr lang="pl">
                <a:solidFill>
                  <a:srgbClr val="333333"/>
                </a:solidFill>
                <a:highlight>
                  <a:srgbClr val="FFFFFF"/>
                </a:highlight>
              </a:rPr>
              <a:t> – dominuje w naszej obrzędowości związanej ze świętami wielkanocnymi od stuleci. To symbol początku nowego i odradzającego się życia oraz płodności. Zazwyczaj oprócz pisanek, wkładamy do koszyka także świeżo ugotowane na twardo jajko, którym będziemy dzielić się podczas śniadania wielkanocnego.</a:t>
            </a:r>
            <a:endParaRPr sz="1436"/>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3"/>
          <p:cNvPicPr preferRelativeResize="0"/>
          <p:nvPr/>
        </p:nvPicPr>
        <p:blipFill rotWithShape="1">
          <a:blip r:embed="rId3">
            <a:alphaModFix/>
          </a:blip>
          <a:srcRect l="17039" r="17045"/>
          <a:stretch/>
        </p:blipFill>
        <p:spPr>
          <a:xfrm>
            <a:off x="5704500" y="1079850"/>
            <a:ext cx="2633756" cy="3207377"/>
          </a:xfrm>
          <a:prstGeom prst="rect">
            <a:avLst/>
          </a:prstGeom>
          <a:noFill/>
          <a:ln>
            <a:noFill/>
          </a:ln>
        </p:spPr>
      </p:pic>
      <p:sp>
        <p:nvSpPr>
          <p:cNvPr id="269" name="Google Shape;269;p43"/>
          <p:cNvSpPr txBox="1">
            <a:spLocks noGrp="1"/>
          </p:cNvSpPr>
          <p:nvPr>
            <p:ph type="title"/>
          </p:nvPr>
        </p:nvSpPr>
        <p:spPr>
          <a:xfrm>
            <a:off x="1866150" y="902775"/>
            <a:ext cx="3726300" cy="1448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pl"/>
              <a:t>BARANEK WIELKANOCNY</a:t>
            </a:r>
            <a:endParaRPr/>
          </a:p>
        </p:txBody>
      </p:sp>
      <p:sp>
        <p:nvSpPr>
          <p:cNvPr id="270" name="Google Shape;270;p43"/>
          <p:cNvSpPr txBox="1">
            <a:spLocks noGrp="1"/>
          </p:cNvSpPr>
          <p:nvPr>
            <p:ph type="body" idx="1"/>
          </p:nvPr>
        </p:nvSpPr>
        <p:spPr>
          <a:xfrm>
            <a:off x="842800" y="1883875"/>
            <a:ext cx="4749600" cy="3111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1550">
                <a:solidFill>
                  <a:schemeClr val="dk1"/>
                </a:solidFill>
                <a:highlight>
                  <a:srgbClr val="FFFFFF"/>
                </a:highlight>
              </a:rPr>
              <a:t>W wielu kulturach baranek uważany jest za zwierzę ofiarne, ponieważ symbolizuje niewinność, prostotę i cierpliwość, gdyż z pokorą znosi strzyżenie, a czasami nawet </a:t>
            </a:r>
            <a:r>
              <a:rPr lang="pl" sz="1550">
                <a:solidFill>
                  <a:srgbClr val="114488"/>
                </a:solidFill>
                <a:highlight>
                  <a:srgbClr val="FFFFFF"/>
                </a:highlight>
                <a:uFill>
                  <a:noFill/>
                </a:uFill>
                <a:hlinkClick r:id="rId4">
                  <a:extLst>
                    <a:ext uri="{A12FA001-AC4F-418D-AE19-62706E023703}">
                      <ahyp:hlinkClr xmlns:ahyp="http://schemas.microsoft.com/office/drawing/2018/hyperlinkcolor" val="tx"/>
                    </a:ext>
                  </a:extLst>
                </a:hlinkClick>
              </a:rPr>
              <a:t>śmierć</a:t>
            </a:r>
            <a:r>
              <a:rPr lang="pl" sz="1550">
                <a:solidFill>
                  <a:schemeClr val="dk1"/>
                </a:solidFill>
                <a:highlight>
                  <a:srgbClr val="FFFFFF"/>
                </a:highlight>
              </a:rPr>
              <a:t>. W dawnych czasach odgrywał rolę łącznika między światem ludzkim a boskim. Egipcjanie, Grecy  czy Fenicjanie składali w ofierze swoim bóstwom baranki lub jagnięta, by przyniosły im np. powodzenie w walce albo dodały sił witalnych, ponieważ zwierzę to jest także symbolem </a:t>
            </a:r>
            <a:r>
              <a:rPr lang="pl" sz="1550">
                <a:solidFill>
                  <a:srgbClr val="114488"/>
                </a:solidFill>
                <a:highlight>
                  <a:srgbClr val="FFFFFF"/>
                </a:highlight>
                <a:uFill>
                  <a:noFill/>
                </a:uFill>
                <a:hlinkClick r:id="rId5">
                  <a:extLst>
                    <a:ext uri="{A12FA001-AC4F-418D-AE19-62706E023703}">
                      <ahyp:hlinkClr xmlns:ahyp="http://schemas.microsoft.com/office/drawing/2018/hyperlinkcolor" val="tx"/>
                    </a:ext>
                  </a:extLst>
                </a:hlinkClick>
              </a:rPr>
              <a:t>płodności</a:t>
            </a:r>
            <a:r>
              <a:rPr lang="pl" sz="1550">
                <a:solidFill>
                  <a:schemeClr val="dk1"/>
                </a:solidFill>
                <a:highlight>
                  <a:srgbClr val="FFFFFF"/>
                </a:highlight>
              </a:rPr>
              <a:t>.</a:t>
            </a:r>
            <a:endParaRPr sz="1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4"/>
          <p:cNvPicPr preferRelativeResize="0"/>
          <p:nvPr/>
        </p:nvPicPr>
        <p:blipFill rotWithShape="1">
          <a:blip r:embed="rId3">
            <a:alphaModFix/>
          </a:blip>
          <a:srcRect l="8277" r="8277"/>
          <a:stretch/>
        </p:blipFill>
        <p:spPr>
          <a:xfrm>
            <a:off x="2705775" y="-9"/>
            <a:ext cx="6438226" cy="5143501"/>
          </a:xfrm>
          <a:prstGeom prst="rect">
            <a:avLst/>
          </a:prstGeom>
          <a:noFill/>
          <a:ln>
            <a:noFill/>
          </a:ln>
        </p:spPr>
      </p:pic>
      <p:sp>
        <p:nvSpPr>
          <p:cNvPr id="276" name="Google Shape;276;p44"/>
          <p:cNvSpPr txBox="1">
            <a:spLocks noGrp="1"/>
          </p:cNvSpPr>
          <p:nvPr>
            <p:ph type="title"/>
          </p:nvPr>
        </p:nvSpPr>
        <p:spPr>
          <a:xfrm>
            <a:off x="304800" y="710000"/>
            <a:ext cx="2089800" cy="759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p>
        </p:txBody>
      </p:sp>
      <p:sp>
        <p:nvSpPr>
          <p:cNvPr id="277" name="Google Shape;277;p44"/>
          <p:cNvSpPr txBox="1">
            <a:spLocks noGrp="1"/>
          </p:cNvSpPr>
          <p:nvPr>
            <p:ph type="body" idx="1"/>
          </p:nvPr>
        </p:nvSpPr>
        <p:spPr>
          <a:xfrm>
            <a:off x="304800" y="1554150"/>
            <a:ext cx="2089800" cy="3310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1700" b="1">
                <a:solidFill>
                  <a:srgbClr val="333333"/>
                </a:solidFill>
                <a:highlight>
                  <a:srgbClr val="FFFFFF"/>
                </a:highlight>
              </a:rPr>
              <a:t>Chleb</a:t>
            </a:r>
            <a:r>
              <a:rPr lang="pl" sz="1700">
                <a:solidFill>
                  <a:srgbClr val="333333"/>
                </a:solidFill>
                <a:highlight>
                  <a:srgbClr val="FFFFFF"/>
                </a:highlight>
              </a:rPr>
              <a:t> – symbolizuje Ciało Chrystusa, będącego symbolem życia dla chrześcijan. Wkładamy go do koszyka aby zapewnić sobie dobrobyt i pomyślność;</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5"/>
          <p:cNvPicPr preferRelativeResize="0"/>
          <p:nvPr/>
        </p:nvPicPr>
        <p:blipFill rotWithShape="1">
          <a:blip r:embed="rId3">
            <a:alphaModFix/>
          </a:blip>
          <a:srcRect l="20470" r="20470"/>
          <a:stretch/>
        </p:blipFill>
        <p:spPr>
          <a:xfrm>
            <a:off x="5096251" y="0"/>
            <a:ext cx="4047749" cy="5143496"/>
          </a:xfrm>
          <a:prstGeom prst="rect">
            <a:avLst/>
          </a:prstGeom>
          <a:noFill/>
          <a:ln>
            <a:noFill/>
          </a:ln>
        </p:spPr>
      </p:pic>
      <p:sp>
        <p:nvSpPr>
          <p:cNvPr id="283" name="Google Shape;283;p45"/>
          <p:cNvSpPr txBox="1">
            <a:spLocks noGrp="1"/>
          </p:cNvSpPr>
          <p:nvPr>
            <p:ph type="title"/>
          </p:nvPr>
        </p:nvSpPr>
        <p:spPr>
          <a:xfrm>
            <a:off x="826750" y="596425"/>
            <a:ext cx="3656700" cy="1547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Wędlina Wielkanocna</a:t>
            </a:r>
            <a:endParaRPr/>
          </a:p>
        </p:txBody>
      </p:sp>
      <p:sp>
        <p:nvSpPr>
          <p:cNvPr id="284" name="Google Shape;284;p45"/>
          <p:cNvSpPr txBox="1">
            <a:spLocks noGrp="1"/>
          </p:cNvSpPr>
          <p:nvPr>
            <p:ph type="body" idx="1"/>
          </p:nvPr>
        </p:nvSpPr>
        <p:spPr>
          <a:xfrm>
            <a:off x="826750" y="2219625"/>
            <a:ext cx="3656700" cy="18171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pl" sz="1500" b="1">
                <a:solidFill>
                  <a:srgbClr val="333333"/>
                </a:solidFill>
                <a:highlight>
                  <a:srgbClr val="FFFFFF"/>
                </a:highlight>
              </a:rPr>
              <a:t>Wędlina</a:t>
            </a:r>
            <a:r>
              <a:rPr lang="pl" sz="1500">
                <a:solidFill>
                  <a:srgbClr val="333333"/>
                </a:solidFill>
                <a:highlight>
                  <a:srgbClr val="FFFFFF"/>
                </a:highlight>
              </a:rPr>
              <a:t> – symbolizuje zdrowie, dostatek materialny i płodność. Zazwyczaj święci się wyroby wieprzowe, czyli kawałek szynki lub kiełbasy.</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6"/>
          <p:cNvSpPr txBox="1">
            <a:spLocks noGrp="1"/>
          </p:cNvSpPr>
          <p:nvPr>
            <p:ph type="title"/>
          </p:nvPr>
        </p:nvSpPr>
        <p:spPr>
          <a:xfrm>
            <a:off x="291875" y="406900"/>
            <a:ext cx="3039600" cy="1388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pl"/>
              <a:t>SÓL W KOSZYKU</a:t>
            </a:r>
            <a:endParaRPr/>
          </a:p>
        </p:txBody>
      </p:sp>
      <p:sp>
        <p:nvSpPr>
          <p:cNvPr id="290" name="Google Shape;290;p46"/>
          <p:cNvSpPr txBox="1">
            <a:spLocks noGrp="1"/>
          </p:cNvSpPr>
          <p:nvPr>
            <p:ph type="body" idx="1"/>
          </p:nvPr>
        </p:nvSpPr>
        <p:spPr>
          <a:xfrm>
            <a:off x="291938" y="2053718"/>
            <a:ext cx="3039600" cy="23781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pl" b="1"/>
              <a:t>Sól</a:t>
            </a:r>
            <a:r>
              <a:rPr lang="pl"/>
              <a:t> – symbolizuje oczyszczenie, prostotę i prawdę. Głównym jej zadaniem jest dodanie potrawom smaku oraz ochrona przed zepsuciem. Według wierzeń ma również moc odstraszającą zło i moce nieczyste.</a:t>
            </a:r>
            <a:endParaRPr/>
          </a:p>
        </p:txBody>
      </p:sp>
      <p:sp>
        <p:nvSpPr>
          <p:cNvPr id="291" name="Google Shape;291;p46"/>
          <p:cNvSpPr/>
          <p:nvPr/>
        </p:nvSpPr>
        <p:spPr>
          <a:xfrm>
            <a:off x="4232750" y="0"/>
            <a:ext cx="4911300" cy="5143500"/>
          </a:xfrm>
          <a:prstGeom prst="parallelogram">
            <a:avLst>
              <a:gd name="adj" fmla="val 25000"/>
            </a:avLst>
          </a:prstGeom>
          <a:solidFill>
            <a:srgbClr val="FFFFFF"/>
          </a:solidFill>
          <a:ln>
            <a:noFill/>
          </a:ln>
          <a:effectLst>
            <a:outerShdw blurRad="50800" dist="38100" algn="tl"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92" name="Google Shape;292;p46"/>
          <p:cNvSpPr/>
          <p:nvPr/>
        </p:nvSpPr>
        <p:spPr>
          <a:xfrm>
            <a:off x="3331550" y="0"/>
            <a:ext cx="5633700" cy="5143500"/>
          </a:xfrm>
          <a:prstGeom prst="parallelogram">
            <a:avLst>
              <a:gd name="adj" fmla="val 24220"/>
            </a:avLst>
          </a:prstGeom>
          <a:solidFill>
            <a:srgbClr val="EEEEEE">
              <a:alpha val="67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46"/>
          <p:cNvPicPr preferRelativeResize="0"/>
          <p:nvPr/>
        </p:nvPicPr>
        <p:blipFill rotWithShape="1">
          <a:blip r:embed="rId3">
            <a:alphaModFix/>
          </a:blip>
          <a:srcRect l="13820" r="13820"/>
          <a:stretch/>
        </p:blipFill>
        <p:spPr>
          <a:xfrm>
            <a:off x="3562350" y="0"/>
            <a:ext cx="5581800" cy="5143500"/>
          </a:xfrm>
          <a:prstGeom prst="parallelogram">
            <a:avLst>
              <a:gd name="adj" fmla="val 23683"/>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7"/>
          <p:cNvPicPr preferRelativeResize="0"/>
          <p:nvPr/>
        </p:nvPicPr>
        <p:blipFill rotWithShape="1">
          <a:blip r:embed="rId3">
            <a:alphaModFix/>
          </a:blip>
          <a:srcRect l="14464" r="14457"/>
          <a:stretch/>
        </p:blipFill>
        <p:spPr>
          <a:xfrm>
            <a:off x="3047650" y="0"/>
            <a:ext cx="6096350" cy="5143500"/>
          </a:xfrm>
          <a:prstGeom prst="rect">
            <a:avLst/>
          </a:prstGeom>
          <a:noFill/>
          <a:ln>
            <a:noFill/>
          </a:ln>
        </p:spPr>
      </p:pic>
      <p:sp>
        <p:nvSpPr>
          <p:cNvPr id="299" name="Google Shape;299;p47"/>
          <p:cNvSpPr txBox="1">
            <a:spLocks noGrp="1"/>
          </p:cNvSpPr>
          <p:nvPr>
            <p:ph type="title"/>
          </p:nvPr>
        </p:nvSpPr>
        <p:spPr>
          <a:xfrm>
            <a:off x="185350" y="679625"/>
            <a:ext cx="2683200" cy="1042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pl"/>
              <a:t>ZAJĄCZEK WIELKANOCNY</a:t>
            </a:r>
            <a:endParaRPr/>
          </a:p>
        </p:txBody>
      </p:sp>
      <p:sp>
        <p:nvSpPr>
          <p:cNvPr id="300" name="Google Shape;300;p47"/>
          <p:cNvSpPr txBox="1">
            <a:spLocks noGrp="1"/>
          </p:cNvSpPr>
          <p:nvPr>
            <p:ph type="body" idx="1"/>
          </p:nvPr>
        </p:nvSpPr>
        <p:spPr>
          <a:xfrm>
            <a:off x="185350" y="1798300"/>
            <a:ext cx="2683200" cy="25401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pl" b="1">
                <a:solidFill>
                  <a:srgbClr val="333333"/>
                </a:solidFill>
                <a:highlight>
                  <a:srgbClr val="FFFFFF"/>
                </a:highlight>
              </a:rPr>
              <a:t>Zajączek</a:t>
            </a:r>
            <a:r>
              <a:rPr lang="pl">
                <a:solidFill>
                  <a:srgbClr val="333333"/>
                </a:solidFill>
                <a:highlight>
                  <a:srgbClr val="FFFFFF"/>
                </a:highlight>
              </a:rPr>
              <a:t> – symbolizuje wiosnę i życie. Zazwyczaj jest czekoladowy.</a:t>
            </a:r>
            <a:endParaRPr sz="2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0"/>
          <p:cNvPicPr preferRelativeResize="0"/>
          <p:nvPr/>
        </p:nvPicPr>
        <p:blipFill rotWithShape="1">
          <a:blip r:embed="rId3">
            <a:alphaModFix/>
          </a:blip>
          <a:srcRect t="5555" b="5555"/>
          <a:stretch/>
        </p:blipFill>
        <p:spPr>
          <a:xfrm>
            <a:off x="0" y="0"/>
            <a:ext cx="9144000" cy="5143497"/>
          </a:xfrm>
          <a:prstGeom prst="rect">
            <a:avLst/>
          </a:prstGeom>
          <a:noFill/>
          <a:ln>
            <a:noFill/>
          </a:ln>
        </p:spPr>
      </p:pic>
      <p:sp>
        <p:nvSpPr>
          <p:cNvPr id="180" name="Google Shape;180;p30"/>
          <p:cNvSpPr/>
          <p:nvPr/>
        </p:nvSpPr>
        <p:spPr>
          <a:xfrm>
            <a:off x="342825" y="1323975"/>
            <a:ext cx="3810300" cy="3467100"/>
          </a:xfrm>
          <a:prstGeom prst="rect">
            <a:avLst/>
          </a:prstGeom>
          <a:solidFill>
            <a:srgbClr val="000000">
              <a:alpha val="8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0"/>
          <p:cNvSpPr txBox="1">
            <a:spLocks noGrp="1"/>
          </p:cNvSpPr>
          <p:nvPr>
            <p:ph type="title"/>
          </p:nvPr>
        </p:nvSpPr>
        <p:spPr>
          <a:xfrm>
            <a:off x="523250" y="1523725"/>
            <a:ext cx="3477900" cy="1388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Wielki Czwartek - Początek Triduum Paschalnego</a:t>
            </a:r>
            <a:endParaRPr/>
          </a:p>
        </p:txBody>
      </p:sp>
      <p:sp>
        <p:nvSpPr>
          <p:cNvPr id="182" name="Google Shape;182;p30"/>
          <p:cNvSpPr txBox="1">
            <a:spLocks noGrp="1"/>
          </p:cNvSpPr>
          <p:nvPr>
            <p:ph type="body" idx="1"/>
          </p:nvPr>
        </p:nvSpPr>
        <p:spPr>
          <a:xfrm>
            <a:off x="523325" y="3020275"/>
            <a:ext cx="3477900" cy="15348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p:nvPr>
        </p:nvSpPr>
        <p:spPr>
          <a:xfrm>
            <a:off x="291875" y="406900"/>
            <a:ext cx="3039600" cy="1388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WYPIEKI WIELKANOCNE</a:t>
            </a:r>
            <a:endParaRPr/>
          </a:p>
        </p:txBody>
      </p:sp>
      <p:sp>
        <p:nvSpPr>
          <p:cNvPr id="306" name="Google Shape;306;p48"/>
          <p:cNvSpPr txBox="1">
            <a:spLocks noGrp="1"/>
          </p:cNvSpPr>
          <p:nvPr>
            <p:ph type="body" idx="1"/>
          </p:nvPr>
        </p:nvSpPr>
        <p:spPr>
          <a:xfrm>
            <a:off x="465438" y="2103293"/>
            <a:ext cx="3039600" cy="2378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pl" sz="1400" b="1">
                <a:solidFill>
                  <a:srgbClr val="333333"/>
                </a:solidFill>
                <a:highlight>
                  <a:srgbClr val="FFFFFF"/>
                </a:highlight>
              </a:rPr>
              <a:t>Ciasto</a:t>
            </a:r>
            <a:r>
              <a:rPr lang="pl" sz="1400">
                <a:solidFill>
                  <a:srgbClr val="333333"/>
                </a:solidFill>
                <a:highlight>
                  <a:srgbClr val="FFFFFF"/>
                </a:highlight>
              </a:rPr>
              <a:t> – symbolizuje nasze umiejętności i sprzyja ich pogłębianiu, dlatego najczęściej do koszyka wielkanocnego wkłada się niewielką samodzielnie przygotowaną babeczkę. Po gorzkich dniach postów, słodkie ciasto jest wyrazem radości i słodyczy. Wkładanie tego produktu ma stosunkowo niedługą tradycję.</a:t>
            </a:r>
            <a:endParaRPr sz="1900"/>
          </a:p>
        </p:txBody>
      </p:sp>
      <p:sp>
        <p:nvSpPr>
          <p:cNvPr id="307" name="Google Shape;307;p48"/>
          <p:cNvSpPr/>
          <p:nvPr/>
        </p:nvSpPr>
        <p:spPr>
          <a:xfrm>
            <a:off x="4232750" y="0"/>
            <a:ext cx="4911300" cy="5143500"/>
          </a:xfrm>
          <a:prstGeom prst="parallelogram">
            <a:avLst>
              <a:gd name="adj" fmla="val 25000"/>
            </a:avLst>
          </a:prstGeom>
          <a:solidFill>
            <a:srgbClr val="FFFFFF"/>
          </a:solidFill>
          <a:ln>
            <a:noFill/>
          </a:ln>
          <a:effectLst>
            <a:outerShdw blurRad="50800" dist="38100" algn="tl"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8" name="Google Shape;308;p48"/>
          <p:cNvSpPr/>
          <p:nvPr/>
        </p:nvSpPr>
        <p:spPr>
          <a:xfrm>
            <a:off x="3331550" y="0"/>
            <a:ext cx="5633700" cy="5143500"/>
          </a:xfrm>
          <a:prstGeom prst="parallelogram">
            <a:avLst>
              <a:gd name="adj" fmla="val 24220"/>
            </a:avLst>
          </a:prstGeom>
          <a:solidFill>
            <a:srgbClr val="EEEEEE">
              <a:alpha val="67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48"/>
          <p:cNvPicPr preferRelativeResize="0"/>
          <p:nvPr/>
        </p:nvPicPr>
        <p:blipFill rotWithShape="1">
          <a:blip r:embed="rId3">
            <a:alphaModFix/>
          </a:blip>
          <a:srcRect l="21601" r="21596"/>
          <a:stretch/>
        </p:blipFill>
        <p:spPr>
          <a:xfrm>
            <a:off x="3562350" y="0"/>
            <a:ext cx="5581800" cy="5143500"/>
          </a:xfrm>
          <a:prstGeom prst="parallelogram">
            <a:avLst>
              <a:gd name="adj" fmla="val 23683"/>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49"/>
          <p:cNvPicPr preferRelativeResize="0"/>
          <p:nvPr/>
        </p:nvPicPr>
        <p:blipFill rotWithShape="1">
          <a:blip r:embed="rId3">
            <a:alphaModFix/>
          </a:blip>
          <a:srcRect t="12502" b="12495"/>
          <a:stretch/>
        </p:blipFill>
        <p:spPr>
          <a:xfrm>
            <a:off x="0" y="0"/>
            <a:ext cx="9144000" cy="5143496"/>
          </a:xfrm>
          <a:prstGeom prst="rect">
            <a:avLst/>
          </a:prstGeom>
          <a:noFill/>
          <a:ln>
            <a:noFill/>
          </a:ln>
        </p:spPr>
      </p:pic>
      <p:sp>
        <p:nvSpPr>
          <p:cNvPr id="315" name="Google Shape;315;p49"/>
          <p:cNvSpPr/>
          <p:nvPr/>
        </p:nvSpPr>
        <p:spPr>
          <a:xfrm>
            <a:off x="342825" y="1323975"/>
            <a:ext cx="3810300" cy="3467100"/>
          </a:xfrm>
          <a:prstGeom prst="rect">
            <a:avLst/>
          </a:prstGeom>
          <a:solidFill>
            <a:srgbClr val="000000">
              <a:alpha val="81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9"/>
          <p:cNvSpPr txBox="1">
            <a:spLocks noGrp="1"/>
          </p:cNvSpPr>
          <p:nvPr>
            <p:ph type="title"/>
          </p:nvPr>
        </p:nvSpPr>
        <p:spPr>
          <a:xfrm>
            <a:off x="523250" y="1523725"/>
            <a:ext cx="3477900" cy="1388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CHRZAN </a:t>
            </a:r>
            <a:endParaRPr/>
          </a:p>
        </p:txBody>
      </p:sp>
      <p:sp>
        <p:nvSpPr>
          <p:cNvPr id="317" name="Google Shape;317;p49"/>
          <p:cNvSpPr txBox="1">
            <a:spLocks noGrp="1"/>
          </p:cNvSpPr>
          <p:nvPr>
            <p:ph type="body" idx="1"/>
          </p:nvPr>
        </p:nvSpPr>
        <p:spPr>
          <a:xfrm>
            <a:off x="523325" y="3020275"/>
            <a:ext cx="3477900" cy="15348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r>
              <a:rPr lang="pl" sz="1400" b="1">
                <a:solidFill>
                  <a:srgbClr val="333333"/>
                </a:solidFill>
                <a:highlight>
                  <a:srgbClr val="FFFFFF"/>
                </a:highlight>
              </a:rPr>
              <a:t>Chrzan</a:t>
            </a:r>
            <a:r>
              <a:rPr lang="pl" sz="1400">
                <a:solidFill>
                  <a:srgbClr val="333333"/>
                </a:solidFill>
                <a:highlight>
                  <a:srgbClr val="FFFFFF"/>
                </a:highlight>
              </a:rPr>
              <a:t> – to oznaka ludzkiej siły, którą powinien nam zapewnić przez cały rok. Do koszyka wkładany w kawałku lub starty i wymieszany z jajkiem i śmietaną.</a:t>
            </a:r>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F82E8"/>
        </a:solidFill>
        <a:effectLst/>
      </p:bgPr>
    </p:bg>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Wielki Czwartek</a:t>
            </a:r>
            <a:endParaRPr/>
          </a:p>
        </p:txBody>
      </p:sp>
      <p:sp>
        <p:nvSpPr>
          <p:cNvPr id="188" name="Google Shape;188;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550">
                <a:solidFill>
                  <a:srgbClr val="1A1A1A"/>
                </a:solidFill>
                <a:highlight>
                  <a:srgbClr val="FFFFFF"/>
                </a:highlight>
                <a:latin typeface="Roboto"/>
                <a:ea typeface="Roboto"/>
                <a:cs typeface="Roboto"/>
                <a:sym typeface="Roboto"/>
              </a:rPr>
              <a:t>Wielki Czwartek jest w naszym kalendarzu świętem ruchomym. To część Wielkiego Tygodnia, rozpoczynająca tzw. Triduum Paschalne. Wielki Czwartek w kościele katolickim obchodzony jest na pamiątkę ustanowienia dwóch sakramentów: Kapłaństwa i Eucharystii.</a:t>
            </a:r>
            <a:endParaRPr sz="1550">
              <a:solidFill>
                <a:srgbClr val="1A1A1A"/>
              </a:solidFill>
              <a:highlight>
                <a:srgbClr val="FFFFFF"/>
              </a:highlight>
              <a:latin typeface="Roboto"/>
              <a:ea typeface="Roboto"/>
              <a:cs typeface="Roboto"/>
              <a:sym typeface="Roboto"/>
            </a:endParaRPr>
          </a:p>
          <a:p>
            <a:pPr marL="0" lvl="0" indent="0" algn="l" rtl="0">
              <a:spcBef>
                <a:spcPts val="1200"/>
              </a:spcBef>
              <a:spcAft>
                <a:spcPts val="0"/>
              </a:spcAft>
              <a:buNone/>
            </a:pPr>
            <a:r>
              <a:rPr lang="pl" sz="1550">
                <a:solidFill>
                  <a:srgbClr val="1A1A1A"/>
                </a:solidFill>
                <a:highlight>
                  <a:srgbClr val="FFFFFF"/>
                </a:highlight>
                <a:latin typeface="Roboto"/>
                <a:ea typeface="Roboto"/>
                <a:cs typeface="Roboto"/>
                <a:sym typeface="Roboto"/>
              </a:rPr>
              <a:t>W kościołach parafialnych tego dnia odprawiana jest tylko jedna uroczysta msza, nazywana Mszą Wieczerzy Pańskiej. Od momentu jej rozpoczęcia kończy się okres Wielkiego Postu i rozpoczyna się Triduum Paschalne. W czasie śpiewu "Chwała na wysokości" w kościołach biją dzwony. W niektórych kościołach księża dokonują obrzędu obmycia nóg dwunastu osobom, który został ustanowiony przez Jezusa w czasie Ostatniej Wieczerzy.</a:t>
            </a:r>
            <a:endParaRPr sz="1550">
              <a:solidFill>
                <a:srgbClr val="1A1A1A"/>
              </a:solidFill>
              <a:highlight>
                <a:srgbClr val="FFFFFF"/>
              </a:highlight>
              <a:latin typeface="Roboto"/>
              <a:ea typeface="Roboto"/>
              <a:cs typeface="Roboto"/>
              <a:sym typeface="Roboto"/>
            </a:endParaRPr>
          </a:p>
          <a:p>
            <a:pPr marL="0" lvl="0" indent="0" algn="l" rtl="0">
              <a:spcBef>
                <a:spcPts val="1200"/>
              </a:spcBef>
              <a:spcAft>
                <a:spcPts val="1200"/>
              </a:spcAft>
              <a:buNone/>
            </a:pPr>
            <a:r>
              <a:rPr lang="pl" sz="1550">
                <a:solidFill>
                  <a:srgbClr val="1A1A1A"/>
                </a:solidFill>
                <a:highlight>
                  <a:srgbClr val="FFFFFF"/>
                </a:highlight>
                <a:latin typeface="Roboto"/>
                <a:ea typeface="Roboto"/>
                <a:cs typeface="Roboto"/>
                <a:sym typeface="Roboto"/>
              </a:rPr>
              <a:t>Na koniec Mszy Wieczerzy Pańskiej często następuje wręczenie upominków i kwiatów kapłanom, którzy w ten dzień obchodzą swoje święto.</a:t>
            </a:r>
            <a:endParaRPr sz="1550">
              <a:solidFill>
                <a:srgbClr val="1A1A1A"/>
              </a:solidFill>
              <a:highlight>
                <a:srgbClr val="FFFFFF"/>
              </a:highlight>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2"/>
          <p:cNvPicPr preferRelativeResize="0"/>
          <p:nvPr/>
        </p:nvPicPr>
        <p:blipFill rotWithShape="1">
          <a:blip r:embed="rId3">
            <a:alphaModFix/>
          </a:blip>
          <a:srcRect l="18534" r="18528"/>
          <a:stretch/>
        </p:blipFill>
        <p:spPr>
          <a:xfrm>
            <a:off x="3389000" y="0"/>
            <a:ext cx="5754901" cy="5143500"/>
          </a:xfrm>
          <a:prstGeom prst="rect">
            <a:avLst/>
          </a:prstGeom>
          <a:noFill/>
          <a:ln>
            <a:noFill/>
          </a:ln>
        </p:spPr>
      </p:pic>
      <p:sp>
        <p:nvSpPr>
          <p:cNvPr id="194" name="Google Shape;194;p32"/>
          <p:cNvSpPr txBox="1">
            <a:spLocks noGrp="1"/>
          </p:cNvSpPr>
          <p:nvPr>
            <p:ph type="title"/>
          </p:nvPr>
        </p:nvSpPr>
        <p:spPr>
          <a:xfrm>
            <a:off x="321825" y="694100"/>
            <a:ext cx="2651400" cy="1781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Wielki Piątek</a:t>
            </a:r>
            <a:endParaRPr/>
          </a:p>
        </p:txBody>
      </p:sp>
      <p:sp>
        <p:nvSpPr>
          <p:cNvPr id="195" name="Google Shape;195;p32"/>
          <p:cNvSpPr txBox="1">
            <a:spLocks noGrp="1"/>
          </p:cNvSpPr>
          <p:nvPr>
            <p:ph type="body" idx="1"/>
          </p:nvPr>
        </p:nvSpPr>
        <p:spPr>
          <a:xfrm>
            <a:off x="321825" y="2506879"/>
            <a:ext cx="2651400" cy="19371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cxnSp>
        <p:nvCxnSpPr>
          <p:cNvPr id="196" name="Google Shape;196;p32"/>
          <p:cNvCxnSpPr/>
          <p:nvPr/>
        </p:nvCxnSpPr>
        <p:spPr>
          <a:xfrm>
            <a:off x="3389100" y="-2"/>
            <a:ext cx="300" cy="51435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Wielki Piątek</a:t>
            </a:r>
            <a:endParaRPr/>
          </a:p>
        </p:txBody>
      </p:sp>
      <p:sp>
        <p:nvSpPr>
          <p:cNvPr id="202" name="Google Shape;202;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lnSpc>
                <a:spcPct val="145555"/>
              </a:lnSpc>
              <a:spcBef>
                <a:spcPts val="0"/>
              </a:spcBef>
              <a:spcAft>
                <a:spcPts val="0"/>
              </a:spcAft>
              <a:buClr>
                <a:schemeClr val="dk1"/>
              </a:buClr>
              <a:buSzPts val="1018"/>
              <a:buFont typeface="Arial"/>
              <a:buNone/>
            </a:pPr>
            <a:r>
              <a:rPr lang="pl" sz="1448">
                <a:solidFill>
                  <a:schemeClr val="dk1"/>
                </a:solidFill>
                <a:highlight>
                  <a:srgbClr val="FFFFFF"/>
                </a:highlight>
              </a:rPr>
              <a:t>Centrum liturgii wielkopiątkowej jest uroczysta adoracja krzyża - adoracja Syna Bożego, który oddał życie za zbawienie wszystkich ludzi.W kościołach katolickich przygotowuje się Groby Pańskie i odwiedza je. Nie odprawia się w tym dniu mszy św., jedynie po południu celebrowane jest nabożeństwo, podczas którego śpiewa się pieśni o krzyżu i tajemnicy Komunii Świętej. Czytane są odpowiednie fragmenty Pisma Świętego.Bywa też, że odtwarzane jest całe kalwaryjskie misterium Męki Pańskiej, po którym wierni czuwają przy symbolicznym Grobie Jezusa aż do Wielkiej Nocy.Nabożeństwo wielkopiątkowe rozpoczyna się liturgią słowa, w której naczelne miejsce zajmuje opis Męki Pańskiej według św. Jana. W tym dniu wierni koncentrują się na rozważaniu biblijnego opisu Męki Pańskiej i śmierci Chrystusa na Krzyżu, a następnie na adoracji i uczczeniu Krzyża Świętego. Liturgia podkreśla bardziej chwałę odkupienia przez Krzyż niż poniżenia przez Mękę.</a:t>
            </a:r>
            <a:endParaRPr sz="1448">
              <a:solidFill>
                <a:schemeClr val="dk1"/>
              </a:solidFill>
              <a:highlight>
                <a:srgbClr val="FFFFFF"/>
              </a:highlight>
            </a:endParaRPr>
          </a:p>
          <a:p>
            <a:pPr marL="0" lvl="0" indent="0" algn="l" rtl="0">
              <a:lnSpc>
                <a:spcPct val="105000"/>
              </a:lnSpc>
              <a:spcBef>
                <a:spcPts val="3000"/>
              </a:spcBef>
              <a:spcAft>
                <a:spcPts val="1200"/>
              </a:spcAft>
              <a:buSzPts val="1018"/>
              <a:buNone/>
            </a:pPr>
            <a:endParaRPr sz="1865"/>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34"/>
          <p:cNvPicPr preferRelativeResize="0"/>
          <p:nvPr/>
        </p:nvPicPr>
        <p:blipFill rotWithShape="1">
          <a:blip r:embed="rId3">
            <a:alphaModFix/>
          </a:blip>
          <a:srcRect l="12011" r="12011"/>
          <a:stretch/>
        </p:blipFill>
        <p:spPr>
          <a:xfrm>
            <a:off x="3047650" y="0"/>
            <a:ext cx="6096301" cy="5143500"/>
          </a:xfrm>
          <a:prstGeom prst="rect">
            <a:avLst/>
          </a:prstGeom>
          <a:noFill/>
          <a:ln>
            <a:noFill/>
          </a:ln>
        </p:spPr>
      </p:pic>
      <p:sp>
        <p:nvSpPr>
          <p:cNvPr id="208" name="Google Shape;208;p34"/>
          <p:cNvSpPr txBox="1">
            <a:spLocks noGrp="1"/>
          </p:cNvSpPr>
          <p:nvPr>
            <p:ph type="title"/>
          </p:nvPr>
        </p:nvSpPr>
        <p:spPr>
          <a:xfrm>
            <a:off x="233600" y="829550"/>
            <a:ext cx="2566200" cy="892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Wielki Sobota </a:t>
            </a:r>
            <a:endParaRPr/>
          </a:p>
        </p:txBody>
      </p:sp>
      <p:sp>
        <p:nvSpPr>
          <p:cNvPr id="209" name="Google Shape;209;p34"/>
          <p:cNvSpPr txBox="1">
            <a:spLocks noGrp="1"/>
          </p:cNvSpPr>
          <p:nvPr>
            <p:ph type="body" idx="1"/>
          </p:nvPr>
        </p:nvSpPr>
        <p:spPr>
          <a:xfrm>
            <a:off x="233600" y="1798300"/>
            <a:ext cx="2566200" cy="29772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505475" y="451125"/>
            <a:ext cx="3570300" cy="2273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Wielka Sobota</a:t>
            </a:r>
            <a:endParaRPr/>
          </a:p>
        </p:txBody>
      </p:sp>
      <p:sp>
        <p:nvSpPr>
          <p:cNvPr id="215" name="Google Shape;215;p35"/>
          <p:cNvSpPr txBox="1">
            <a:spLocks noGrp="1"/>
          </p:cNvSpPr>
          <p:nvPr>
            <p:ph type="body" idx="1"/>
          </p:nvPr>
        </p:nvSpPr>
        <p:spPr>
          <a:xfrm>
            <a:off x="4808800" y="451125"/>
            <a:ext cx="4238700" cy="453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pl" sz="1600"/>
              <a:t>Wielka Sobota kończy </a:t>
            </a:r>
            <a:r>
              <a:rPr lang="pl" sz="1600">
                <a:solidFill>
                  <a:schemeClr val="hlink"/>
                </a:solidFill>
                <a:uFill>
                  <a:noFill/>
                </a:uFill>
                <a:hlinkClick r:id="rId3"/>
              </a:rPr>
              <a:t>Triduum Paschalne</a:t>
            </a:r>
            <a:r>
              <a:rPr lang="pl" sz="1600"/>
              <a:t>. To ostatni z 3 dni przygotowujących chrześcijan do święta Zmartwychwstania. To nadal moment zadumy, wyciszenia i pokornego oczekiwania na ponowne nadejście Chrystusa.Tradycyjnie </a:t>
            </a:r>
            <a:r>
              <a:rPr lang="pl" sz="1600" b="1"/>
              <a:t>w tym dniu święci się pokarmy</a:t>
            </a:r>
            <a:r>
              <a:rPr lang="pl" sz="1600"/>
              <a:t>, które są zjadane podczas śniadania wielkanocnego. Po zmroku, w godzinach wieczornych, odbywa się liturgia Wigilii Paschalnej, która stanowi już początek radosnych obchodów Zmartwychwstania Jezusa - jest więc tak naprawdę uznawana za Niedzielę Wielkanocną, chociaż wielu mylnie zalicza ją do rytuałów Wielkiej Soboty.</a:t>
            </a:r>
            <a:endParaRPr sz="1600"/>
          </a:p>
          <a:p>
            <a:pPr marL="0" lvl="0" indent="0" algn="l" rtl="0">
              <a:spcBef>
                <a:spcPts val="160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6"/>
          <p:cNvPicPr preferRelativeResize="0"/>
          <p:nvPr/>
        </p:nvPicPr>
        <p:blipFill rotWithShape="1">
          <a:blip r:embed="rId3">
            <a:alphaModFix/>
          </a:blip>
          <a:srcRect t="8096" b="8088"/>
          <a:stretch/>
        </p:blipFill>
        <p:spPr>
          <a:xfrm>
            <a:off x="0" y="0"/>
            <a:ext cx="9144004" cy="5143497"/>
          </a:xfrm>
          <a:prstGeom prst="rect">
            <a:avLst/>
          </a:prstGeom>
          <a:noFill/>
          <a:ln>
            <a:noFill/>
          </a:ln>
        </p:spPr>
      </p:pic>
      <p:sp>
        <p:nvSpPr>
          <p:cNvPr id="221" name="Google Shape;221;p36"/>
          <p:cNvSpPr/>
          <p:nvPr/>
        </p:nvSpPr>
        <p:spPr>
          <a:xfrm>
            <a:off x="0" y="0"/>
            <a:ext cx="2811300" cy="5143500"/>
          </a:xfrm>
          <a:prstGeom prst="rect">
            <a:avLst/>
          </a:prstGeom>
          <a:solidFill>
            <a:srgbClr val="FFFFFF">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6"/>
          <p:cNvSpPr txBox="1">
            <a:spLocks noGrp="1"/>
          </p:cNvSpPr>
          <p:nvPr>
            <p:ph type="title"/>
          </p:nvPr>
        </p:nvSpPr>
        <p:spPr>
          <a:xfrm>
            <a:off x="232878" y="219975"/>
            <a:ext cx="2336400" cy="915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pl"/>
              <a:t>Wielkanoc</a:t>
            </a:r>
            <a:endParaRPr/>
          </a:p>
        </p:txBody>
      </p:sp>
      <p:sp>
        <p:nvSpPr>
          <p:cNvPr id="223" name="Google Shape;223;p36"/>
          <p:cNvSpPr txBox="1">
            <a:spLocks noGrp="1"/>
          </p:cNvSpPr>
          <p:nvPr>
            <p:ph type="body" idx="1"/>
          </p:nvPr>
        </p:nvSpPr>
        <p:spPr>
          <a:xfrm>
            <a:off x="232875" y="1290250"/>
            <a:ext cx="2336400" cy="3522900"/>
          </a:xfrm>
          <a:prstGeom prst="rect">
            <a:avLst/>
          </a:prstGeom>
        </p:spPr>
        <p:txBody>
          <a:bodyPr spcFirstLastPara="1" wrap="square" lIns="91425" tIns="91425" rIns="91425" bIns="91425" anchor="t" anchorCtr="0">
            <a:normAutofit/>
          </a:bodyPr>
          <a:lstStyle/>
          <a:p>
            <a:pPr marL="0" lvl="0" indent="0" algn="l" rtl="0">
              <a:spcBef>
                <a:spcPts val="0"/>
              </a:spcBef>
              <a:spcAft>
                <a:spcPts val="16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pl"/>
              <a:t>Wielkanoc</a:t>
            </a:r>
            <a:endParaRPr/>
          </a:p>
        </p:txBody>
      </p:sp>
      <p:sp>
        <p:nvSpPr>
          <p:cNvPr id="229" name="Google Shape;229;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pl">
                <a:solidFill>
                  <a:schemeClr val="dk1"/>
                </a:solidFill>
                <a:highlight>
                  <a:srgbClr val="FFFFFF"/>
                </a:highlight>
              </a:rPr>
              <a:t>Wielkanoc jest to święto upamiętniające śmierć krzyżową i Zmartwychwstanie Jezusa Chrystusa. Jest najstarsze i najważniejsze ze wszystkich świąt chrześcijańskich. Wywodziło się z żydowskiej paschy. Wielkanoc jest świętem ruchomym, co roku przypada w inny dzień marca lub kwietnia. Od dnia Wielkanocy zależą inne święta ruchome. Okres kościelny wielkanocny trwa od niedzieli św. Trójcy. Wielkanoc jest poprzedzona Wielkim Postem 40- dniowym, którego ostatni tydzień nazywa się Wielkim Tygodniem. Okres ten to czas wspominania najważniejszych dla wiary chrześcijańskiej wydarzeń.</a:t>
            </a:r>
            <a:endParaRPr sz="23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979</Words>
  <Application>Microsoft Office PowerPoint</Application>
  <PresentationFormat>Pokaz na ekranie (16:9)</PresentationFormat>
  <Paragraphs>41</Paragraphs>
  <Slides>21</Slides>
  <Notes>21</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21</vt:i4>
      </vt:variant>
    </vt:vector>
  </HeadingPairs>
  <TitlesOfParts>
    <vt:vector size="24" baseType="lpstr">
      <vt:lpstr>Arial</vt:lpstr>
      <vt:lpstr>Roboto</vt:lpstr>
      <vt:lpstr>Simple Light</vt:lpstr>
      <vt:lpstr>ZWYCZAJE WIELKANOCNE</vt:lpstr>
      <vt:lpstr>Wielki Czwartek - Początek Triduum Paschalnego</vt:lpstr>
      <vt:lpstr>Wielki Czwartek</vt:lpstr>
      <vt:lpstr>Wielki Piątek</vt:lpstr>
      <vt:lpstr>Wielki Piątek</vt:lpstr>
      <vt:lpstr>Wielki Sobota </vt:lpstr>
      <vt:lpstr>Wielka Sobota</vt:lpstr>
      <vt:lpstr>Wielkanoc</vt:lpstr>
      <vt:lpstr>Wielkanoc</vt:lpstr>
      <vt:lpstr>Poniedziałek Wielkanocny</vt:lpstr>
      <vt:lpstr>Poniedziałek Wielkanocny</vt:lpstr>
      <vt:lpstr>KOSZYCZEK WIELKANOCNY</vt:lpstr>
      <vt:lpstr>PALMA WIELKANOCNA</vt:lpstr>
      <vt:lpstr>PISANKI WIELKANOCNE</vt:lpstr>
      <vt:lpstr>BARANEK WIELKANOCNY</vt:lpstr>
      <vt:lpstr>Prezentacja programu PowerPoint</vt:lpstr>
      <vt:lpstr>Wędlina Wielkanocna</vt:lpstr>
      <vt:lpstr>SÓL W KOSZYKU</vt:lpstr>
      <vt:lpstr>ZAJĄCZEK WIELKANOCNY</vt:lpstr>
      <vt:lpstr>WYPIEKI WIELKANOCNE</vt:lpstr>
      <vt:lpstr>CHRZAN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ZWYCZAJE WIELKANOCNE</dc:title>
  <dc:creator>Aga</dc:creator>
  <cp:lastModifiedBy>Rafał B</cp:lastModifiedBy>
  <cp:revision>1</cp:revision>
  <dcterms:modified xsi:type="dcterms:W3CDTF">2021-03-27T17:15:34Z</dcterms:modified>
</cp:coreProperties>
</file>