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8" r:id="rId4"/>
    <p:sldId id="259" r:id="rId5"/>
    <p:sldId id="262" r:id="rId6"/>
    <p:sldId id="257" r:id="rId7"/>
    <p:sldId id="260" r:id="rId8"/>
    <p:sldId id="263" r:id="rId9"/>
    <p:sldId id="261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61B92-FA4B-498D-A322-757A17DDE634}" type="datetimeFigureOut">
              <a:rPr lang="sk-SK" smtClean="0"/>
              <a:t>26.2.2014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B8EFF-B031-4C2E-BAF0-1B0D3568E1D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61B92-FA4B-498D-A322-757A17DDE634}" type="datetimeFigureOut">
              <a:rPr lang="sk-SK" smtClean="0"/>
              <a:t>26.2.2014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B8EFF-B031-4C2E-BAF0-1B0D3568E1D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61B92-FA4B-498D-A322-757A17DDE634}" type="datetimeFigureOut">
              <a:rPr lang="sk-SK" smtClean="0"/>
              <a:t>26.2.2014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B8EFF-B031-4C2E-BAF0-1B0D3568E1D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61B92-FA4B-498D-A322-757A17DDE634}" type="datetimeFigureOut">
              <a:rPr lang="sk-SK" smtClean="0"/>
              <a:t>26.2.2014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B8EFF-B031-4C2E-BAF0-1B0D3568E1D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61B92-FA4B-498D-A322-757A17DDE634}" type="datetimeFigureOut">
              <a:rPr lang="sk-SK" smtClean="0"/>
              <a:t>26.2.2014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B8EFF-B031-4C2E-BAF0-1B0D3568E1D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61B92-FA4B-498D-A322-757A17DDE634}" type="datetimeFigureOut">
              <a:rPr lang="sk-SK" smtClean="0"/>
              <a:t>26.2.2014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B8EFF-B031-4C2E-BAF0-1B0D3568E1D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61B92-FA4B-498D-A322-757A17DDE634}" type="datetimeFigureOut">
              <a:rPr lang="sk-SK" smtClean="0"/>
              <a:t>26.2.2014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B8EFF-B031-4C2E-BAF0-1B0D3568E1D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61B92-FA4B-498D-A322-757A17DDE634}" type="datetimeFigureOut">
              <a:rPr lang="sk-SK" smtClean="0"/>
              <a:t>26.2.2014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B8EFF-B031-4C2E-BAF0-1B0D3568E1D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61B92-FA4B-498D-A322-757A17DDE634}" type="datetimeFigureOut">
              <a:rPr lang="sk-SK" smtClean="0"/>
              <a:t>26.2.2014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B8EFF-B031-4C2E-BAF0-1B0D3568E1D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61B92-FA4B-498D-A322-757A17DDE634}" type="datetimeFigureOut">
              <a:rPr lang="sk-SK" smtClean="0"/>
              <a:t>26.2.2014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B8EFF-B031-4C2E-BAF0-1B0D3568E1D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61B92-FA4B-498D-A322-757A17DDE634}" type="datetimeFigureOut">
              <a:rPr lang="sk-SK" smtClean="0"/>
              <a:t>26.2.2014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B8EFF-B031-4C2E-BAF0-1B0D3568E1D9}" type="slidenum">
              <a:rPr lang="sk-SK" smtClean="0"/>
              <a:t>‹#›</a:t>
            </a:fld>
            <a:endParaRPr lang="sk-SK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sk-SK" smtClean="0"/>
              <a:t>Ak chcete pridať obrázok, kliknite na ikonu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61B92-FA4B-498D-A322-757A17DDE634}" type="datetimeFigureOut">
              <a:rPr lang="sk-SK" smtClean="0"/>
              <a:t>26.2.2014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B8EFF-B031-4C2E-BAF0-1B0D3568E1D9}" type="slidenum">
              <a:rPr lang="sk-SK" smtClean="0"/>
              <a:t>‹#›</a:t>
            </a:fld>
            <a:endParaRPr lang="sk-SK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sk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Kruh a kružnica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4.ročník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4409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Narysuj kruh so stredom  S</a:t>
            </a:r>
          </a:p>
          <a:p>
            <a:r>
              <a:rPr lang="sk-SK" dirty="0"/>
              <a:t>v</a:t>
            </a:r>
            <a:r>
              <a:rPr lang="sk-SK" dirty="0" smtClean="0"/>
              <a:t>eľkosť kruhu je 3cm.</a:t>
            </a:r>
            <a:endParaRPr lang="sk-SK" dirty="0" smtClean="0"/>
          </a:p>
          <a:p>
            <a:r>
              <a:rPr lang="sk-SK" dirty="0" smtClean="0"/>
              <a:t>Vyznač na ňom priemer d.</a:t>
            </a:r>
          </a:p>
          <a:p>
            <a:r>
              <a:rPr lang="sk-SK" dirty="0" smtClean="0"/>
              <a:t>Narysuj body A, B , C  ktoré patria kruhu.</a:t>
            </a:r>
          </a:p>
          <a:p>
            <a:r>
              <a:rPr lang="sk-SK" dirty="0" smtClean="0"/>
              <a:t>Narysuj body K,  L, ktoré nepatria kruhu.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08428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Narysuj dve rovnaké kružnice, ktoré budú mať jeden spoločný bod.</a:t>
            </a:r>
          </a:p>
          <a:p>
            <a:r>
              <a:rPr lang="sk-SK" dirty="0" smtClean="0"/>
              <a:t>Narysuj dva rôzne kruhy, ktoré  budú mať dva spoločné body.</a:t>
            </a:r>
          </a:p>
          <a:p>
            <a:r>
              <a:rPr lang="sk-SK" dirty="0" smtClean="0"/>
              <a:t>Narysuj obrázok zo samých kruhov a kružníc.</a:t>
            </a:r>
          </a:p>
          <a:p>
            <a:r>
              <a:rPr lang="sk-SK" dirty="0" smtClean="0"/>
              <a:t>Charakterizuj kružnicu.</a:t>
            </a:r>
          </a:p>
          <a:p>
            <a:r>
              <a:rPr lang="sk-SK" dirty="0" smtClean="0"/>
              <a:t>Charakterizuj kruh.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6746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Ďakujem za pozornosť!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Čerpala som :</a:t>
            </a:r>
          </a:p>
          <a:p>
            <a:r>
              <a:rPr lang="sk-SK" dirty="0"/>
              <a:t>o</a:t>
            </a:r>
            <a:r>
              <a:rPr lang="sk-SK" dirty="0" smtClean="0"/>
              <a:t>brázky </a:t>
            </a:r>
            <a:r>
              <a:rPr lang="sk-SK" dirty="0" err="1" smtClean="0">
                <a:hlinkClick r:id="rId2"/>
              </a:rPr>
              <a:t>www.google.sk</a:t>
            </a:r>
            <a:endParaRPr lang="sk-SK" dirty="0" smtClean="0"/>
          </a:p>
          <a:p>
            <a:r>
              <a:rPr lang="sk-SK" dirty="0"/>
              <a:t>v</a:t>
            </a:r>
            <a:r>
              <a:rPr lang="sk-SK" dirty="0" smtClean="0"/>
              <a:t>lastný zdroj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pPr marL="0" indent="0">
              <a:buNone/>
            </a:pPr>
            <a:r>
              <a:rPr lang="sk-SK" dirty="0" smtClean="0"/>
              <a:t>Kollárová Renáta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8944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Kružnica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Má </a:t>
            </a:r>
            <a:r>
              <a:rPr lang="sk-SK" dirty="0" smtClean="0"/>
              <a:t>stred    S</a:t>
            </a:r>
          </a:p>
          <a:p>
            <a:r>
              <a:rPr lang="sk-SK" dirty="0" smtClean="0"/>
              <a:t>Polomer- zo stredu ku kraju kružnice     r</a:t>
            </a:r>
          </a:p>
          <a:p>
            <a:r>
              <a:rPr lang="sk-SK" dirty="0" smtClean="0"/>
              <a:t>Priemer- celá kružnica prechádzajúca cez stred    d</a:t>
            </a:r>
          </a:p>
          <a:p>
            <a:r>
              <a:rPr lang="sk-SK" dirty="0" smtClean="0"/>
              <a:t>Je </a:t>
            </a:r>
            <a:r>
              <a:rPr lang="sk-SK" dirty="0" smtClean="0"/>
              <a:t>prázdna</a:t>
            </a:r>
          </a:p>
          <a:p>
            <a:r>
              <a:rPr lang="sk-SK" dirty="0" smtClean="0"/>
              <a:t>KRUŽNICA zapisujeme</a:t>
            </a:r>
            <a:endParaRPr lang="sk-SK" dirty="0"/>
          </a:p>
          <a:p>
            <a:r>
              <a:rPr lang="sk-SK" dirty="0"/>
              <a:t>k(</a:t>
            </a:r>
            <a:r>
              <a:rPr lang="sk-SK" dirty="0" err="1"/>
              <a:t>S;r</a:t>
            </a:r>
            <a:r>
              <a:rPr lang="sk-SK" dirty="0" smtClean="0"/>
              <a:t>)</a:t>
            </a:r>
            <a:endParaRPr lang="sk-SK" dirty="0"/>
          </a:p>
        </p:txBody>
      </p:sp>
      <p:pic>
        <p:nvPicPr>
          <p:cNvPr id="4" name="Picture 2" descr="C:\Documents and Settings\Renka\Desktop\imagesCAH1BV1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8711" y="726828"/>
            <a:ext cx="2079675" cy="207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Rovná spojnica 5"/>
          <p:cNvCxnSpPr/>
          <p:nvPr/>
        </p:nvCxnSpPr>
        <p:spPr>
          <a:xfrm>
            <a:off x="4508548" y="1766665"/>
            <a:ext cx="1354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ovná spojnica 6"/>
          <p:cNvCxnSpPr/>
          <p:nvPr/>
        </p:nvCxnSpPr>
        <p:spPr>
          <a:xfrm>
            <a:off x="4508548" y="162880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nica 8"/>
          <p:cNvCxnSpPr/>
          <p:nvPr/>
        </p:nvCxnSpPr>
        <p:spPr>
          <a:xfrm flipV="1">
            <a:off x="4508548" y="1766665"/>
            <a:ext cx="135460" cy="6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nica 11"/>
          <p:cNvCxnSpPr/>
          <p:nvPr/>
        </p:nvCxnSpPr>
        <p:spPr>
          <a:xfrm>
            <a:off x="4508548" y="1766665"/>
            <a:ext cx="1354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ovná spojnica 13"/>
          <p:cNvCxnSpPr/>
          <p:nvPr/>
        </p:nvCxnSpPr>
        <p:spPr>
          <a:xfrm flipH="1">
            <a:off x="4355976" y="1772817"/>
            <a:ext cx="28803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BlokTextu 15"/>
          <p:cNvSpPr txBox="1"/>
          <p:nvPr/>
        </p:nvSpPr>
        <p:spPr>
          <a:xfrm>
            <a:off x="4188615" y="19168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bg1"/>
                </a:solidFill>
              </a:rPr>
              <a:t>S</a:t>
            </a:r>
            <a:endParaRPr lang="sk-SK" dirty="0">
              <a:solidFill>
                <a:schemeClr val="bg1"/>
              </a:solidFill>
            </a:endParaRPr>
          </a:p>
        </p:txBody>
      </p:sp>
      <p:cxnSp>
        <p:nvCxnSpPr>
          <p:cNvPr id="18" name="Rovná spojnica 17"/>
          <p:cNvCxnSpPr/>
          <p:nvPr/>
        </p:nvCxnSpPr>
        <p:spPr>
          <a:xfrm>
            <a:off x="4508548" y="1628800"/>
            <a:ext cx="0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3891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Ukáž polomer, priemer. </a:t>
            </a:r>
            <a:br>
              <a:rPr lang="sk-SK" dirty="0" smtClean="0"/>
            </a:br>
            <a:r>
              <a:rPr lang="sk-SK" dirty="0" smtClean="0"/>
              <a:t>Ako sa volá stred </a:t>
            </a:r>
            <a:r>
              <a:rPr lang="sk-SK" dirty="0" smtClean="0"/>
              <a:t>kružnice?</a:t>
            </a:r>
            <a:endParaRPr lang="sk-SK" dirty="0"/>
          </a:p>
        </p:txBody>
      </p:sp>
      <p:pic>
        <p:nvPicPr>
          <p:cNvPr id="2050" name="Picture 2" descr="C:\Documents and Settings\Renka\Desktop\imagesCAHPLI3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988840"/>
            <a:ext cx="4078560" cy="4078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1905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9442" y="188640"/>
            <a:ext cx="7125113" cy="1411559"/>
          </a:xfrm>
        </p:spPr>
        <p:txBody>
          <a:bodyPr/>
          <a:lstStyle/>
          <a:p>
            <a:r>
              <a:rPr lang="sk-SK" sz="2800" dirty="0" smtClean="0"/>
              <a:t>Koľko kružníc je na obrázku?</a:t>
            </a:r>
            <a:br>
              <a:rPr lang="sk-SK" sz="2800" dirty="0" smtClean="0"/>
            </a:br>
            <a:r>
              <a:rPr lang="sk-SK" sz="2800" dirty="0" smtClean="0"/>
              <a:t>Ako sa volajú?</a:t>
            </a:r>
            <a:br>
              <a:rPr lang="sk-SK" sz="2800" dirty="0" smtClean="0"/>
            </a:br>
            <a:r>
              <a:rPr lang="sk-SK" sz="2800" dirty="0" smtClean="0"/>
              <a:t>Ako sa volajú ich stredy</a:t>
            </a:r>
            <a:r>
              <a:rPr lang="sk-SK" sz="2800" dirty="0" smtClean="0"/>
              <a:t>?</a:t>
            </a:r>
            <a:br>
              <a:rPr lang="sk-SK" sz="2800" dirty="0" smtClean="0"/>
            </a:br>
            <a:r>
              <a:rPr lang="sk-SK" sz="2800" dirty="0" smtClean="0"/>
              <a:t>Koľkými bodmi sa kružnice dotýkajú?</a:t>
            </a:r>
            <a:endParaRPr lang="sk-SK" sz="2800" dirty="0"/>
          </a:p>
        </p:txBody>
      </p:sp>
      <p:pic>
        <p:nvPicPr>
          <p:cNvPr id="3074" name="Picture 2" descr="C:\Documents and Settings\Renka\Desktop\imagesCAOSJ0N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5" y="1916832"/>
            <a:ext cx="5832874" cy="4731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8182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2105204"/>
          </a:xfrm>
        </p:spPr>
        <p:txBody>
          <a:bodyPr/>
          <a:lstStyle/>
          <a:p>
            <a:r>
              <a:rPr lang="sk-SK" dirty="0" smtClean="0"/>
              <a:t>Bod patriaci nepatriaci kružnici.</a:t>
            </a:r>
            <a:br>
              <a:rPr lang="sk-SK" dirty="0" smtClean="0"/>
            </a:br>
            <a:r>
              <a:rPr lang="sk-SK" sz="2800" dirty="0" smtClean="0"/>
              <a:t>Bod A, B, C, patrí kružnici.</a:t>
            </a:r>
            <a:br>
              <a:rPr lang="sk-SK" sz="2800" dirty="0" smtClean="0"/>
            </a:br>
            <a:r>
              <a:rPr lang="sk-SK" sz="2800" dirty="0" smtClean="0"/>
              <a:t>Bod D nepatrí kružnici</a:t>
            </a:r>
            <a:r>
              <a:rPr lang="sk-SK" sz="2800" dirty="0" smtClean="0"/>
              <a:t/>
            </a:r>
            <a:br>
              <a:rPr lang="sk-SK" sz="2800" dirty="0" smtClean="0"/>
            </a:br>
            <a:endParaRPr lang="sk-SK" sz="2800" dirty="0"/>
          </a:p>
        </p:txBody>
      </p:sp>
      <p:pic>
        <p:nvPicPr>
          <p:cNvPr id="1026" name="Picture 2" descr="C:\Documents and Settings\Renka\Desktop\bod kruž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518191"/>
            <a:ext cx="4791539" cy="2616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Rovná spojnica 5"/>
          <p:cNvCxnSpPr/>
          <p:nvPr/>
        </p:nvCxnSpPr>
        <p:spPr>
          <a:xfrm>
            <a:off x="5940152" y="4646387"/>
            <a:ext cx="0" cy="36004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Rovná spojnica 7"/>
          <p:cNvCxnSpPr/>
          <p:nvPr/>
        </p:nvCxnSpPr>
        <p:spPr>
          <a:xfrm>
            <a:off x="5724128" y="4826407"/>
            <a:ext cx="43204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BlokTextu 8"/>
          <p:cNvSpPr txBox="1"/>
          <p:nvPr/>
        </p:nvSpPr>
        <p:spPr>
          <a:xfrm>
            <a:off x="5789775" y="5006427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D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81189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Kruh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Kruh má stred     S</a:t>
            </a:r>
          </a:p>
          <a:p>
            <a:r>
              <a:rPr lang="sk-SK" dirty="0" smtClean="0"/>
              <a:t>Kruh má polomer      r</a:t>
            </a:r>
          </a:p>
          <a:p>
            <a:r>
              <a:rPr lang="sk-SK" dirty="0" smtClean="0"/>
              <a:t>Kruh má priemer       d</a:t>
            </a:r>
          </a:p>
          <a:p>
            <a:r>
              <a:rPr lang="sk-SK" dirty="0" smtClean="0"/>
              <a:t>Kruh je </a:t>
            </a:r>
            <a:r>
              <a:rPr lang="sk-SK" dirty="0" smtClean="0"/>
              <a:t>vyplnený</a:t>
            </a:r>
          </a:p>
          <a:p>
            <a:r>
              <a:rPr lang="sk-SK" dirty="0" smtClean="0"/>
              <a:t>KRUH zapisujeme</a:t>
            </a:r>
            <a:endParaRPr lang="sk-SK" dirty="0"/>
          </a:p>
          <a:p>
            <a:r>
              <a:rPr lang="sk-SK" dirty="0"/>
              <a:t>K(</a:t>
            </a:r>
            <a:r>
              <a:rPr lang="sk-SK" dirty="0" err="1"/>
              <a:t>S;r</a:t>
            </a:r>
            <a:r>
              <a:rPr lang="sk-SK" dirty="0"/>
              <a:t>)</a:t>
            </a:r>
          </a:p>
          <a:p>
            <a:endParaRPr lang="sk-SK" dirty="0"/>
          </a:p>
        </p:txBody>
      </p:sp>
      <p:pic>
        <p:nvPicPr>
          <p:cNvPr id="4098" name="Picture 2" descr="C:\Documents and Settings\Renka\Desktop\kru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548680"/>
            <a:ext cx="2664296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4085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Pomenuj ,čo všetko vieš vyčítať z obrázka?</a:t>
            </a:r>
            <a:endParaRPr lang="sk-SK" dirty="0"/>
          </a:p>
        </p:txBody>
      </p:sp>
      <p:pic>
        <p:nvPicPr>
          <p:cNvPr id="5122" name="Picture 2" descr="C:\Documents and Settings\Renka\Desktop\kruuuuuuuuh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772816"/>
            <a:ext cx="5040560" cy="4307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5147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9442" y="404664"/>
            <a:ext cx="7125113" cy="1728192"/>
          </a:xfrm>
        </p:spPr>
        <p:txBody>
          <a:bodyPr/>
          <a:lstStyle/>
          <a:p>
            <a:r>
              <a:rPr lang="sk-SK" dirty="0"/>
              <a:t>Bod patriaci nepatriaci </a:t>
            </a:r>
            <a:r>
              <a:rPr lang="sk-SK" dirty="0" smtClean="0"/>
              <a:t>kruhu.</a:t>
            </a:r>
            <a:r>
              <a:rPr lang="sk-SK" dirty="0"/>
              <a:t/>
            </a:r>
            <a:br>
              <a:rPr lang="sk-SK" dirty="0"/>
            </a:br>
            <a:r>
              <a:rPr lang="sk-SK" dirty="0"/>
              <a:t>Bod </a:t>
            </a:r>
            <a:r>
              <a:rPr lang="sk-SK" dirty="0" smtClean="0"/>
              <a:t>K, </a:t>
            </a:r>
            <a:r>
              <a:rPr lang="sk-SK" dirty="0"/>
              <a:t>B, C</a:t>
            </a:r>
            <a:r>
              <a:rPr lang="sk-SK" dirty="0" smtClean="0"/>
              <a:t>, M </a:t>
            </a:r>
            <a:r>
              <a:rPr lang="sk-SK" dirty="0"/>
              <a:t>patrí </a:t>
            </a:r>
            <a:r>
              <a:rPr lang="sk-SK" dirty="0" smtClean="0"/>
              <a:t>kruhu.</a:t>
            </a:r>
            <a:r>
              <a:rPr lang="sk-SK" dirty="0"/>
              <a:t/>
            </a:r>
            <a:br>
              <a:rPr lang="sk-SK" dirty="0"/>
            </a:br>
            <a:r>
              <a:rPr lang="sk-SK" dirty="0"/>
              <a:t>Bod D nepatrí </a:t>
            </a:r>
            <a:r>
              <a:rPr lang="sk-SK" dirty="0" smtClean="0"/>
              <a:t>kruhu.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pic>
        <p:nvPicPr>
          <p:cNvPr id="2050" name="Picture 2" descr="C:\Documents and Settings\Renka\Desktop\kruh bod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4917" y="2708920"/>
            <a:ext cx="3234085" cy="2763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Rovná spojnica 4"/>
          <p:cNvCxnSpPr/>
          <p:nvPr/>
        </p:nvCxnSpPr>
        <p:spPr>
          <a:xfrm>
            <a:off x="2915816" y="3212976"/>
            <a:ext cx="0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Rovná spojnica 6"/>
          <p:cNvCxnSpPr/>
          <p:nvPr/>
        </p:nvCxnSpPr>
        <p:spPr>
          <a:xfrm>
            <a:off x="2771800" y="3356992"/>
            <a:ext cx="28803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Rovná spojnica 9"/>
          <p:cNvCxnSpPr/>
          <p:nvPr/>
        </p:nvCxnSpPr>
        <p:spPr>
          <a:xfrm>
            <a:off x="3995936" y="3501008"/>
            <a:ext cx="0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Rovná spojnica 11"/>
          <p:cNvCxnSpPr/>
          <p:nvPr/>
        </p:nvCxnSpPr>
        <p:spPr>
          <a:xfrm>
            <a:off x="3779912" y="3645024"/>
            <a:ext cx="43204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BlokTextu 15"/>
          <p:cNvSpPr txBox="1"/>
          <p:nvPr/>
        </p:nvSpPr>
        <p:spPr>
          <a:xfrm>
            <a:off x="4067944" y="321297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bg1"/>
                </a:solidFill>
              </a:rPr>
              <a:t>M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17" name="BlokTextu 16"/>
          <p:cNvSpPr txBox="1"/>
          <p:nvPr/>
        </p:nvSpPr>
        <p:spPr>
          <a:xfrm>
            <a:off x="2771800" y="29249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bg1"/>
                </a:solidFill>
              </a:rPr>
              <a:t>D</a:t>
            </a:r>
            <a:endParaRPr lang="sk-SK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66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Precvič sa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Narysuj kružnicu so stredom K, </a:t>
            </a:r>
          </a:p>
          <a:p>
            <a:r>
              <a:rPr lang="sk-SK" dirty="0" smtClean="0"/>
              <a:t>veľkosť kružnice je 4 cm</a:t>
            </a:r>
          </a:p>
          <a:p>
            <a:r>
              <a:rPr lang="sk-SK" dirty="0"/>
              <a:t>v</a:t>
            </a:r>
            <a:r>
              <a:rPr lang="sk-SK" dirty="0" smtClean="0"/>
              <a:t>yznač na nej polomer r.</a:t>
            </a:r>
          </a:p>
          <a:p>
            <a:r>
              <a:rPr lang="sk-SK" dirty="0" smtClean="0"/>
              <a:t>Narysuj bod K,L ktorý kružnici nepatrí.</a:t>
            </a:r>
          </a:p>
          <a:p>
            <a:r>
              <a:rPr lang="sk-SK" dirty="0" smtClean="0"/>
              <a:t>Narysuj bod A,B, ktorý kružnici patrí.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08447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Leto</Template>
  <TotalTime>81</TotalTime>
  <Words>204</Words>
  <Application>Microsoft Office PowerPoint</Application>
  <PresentationFormat>Prezentácia na obrazovke (4:3)</PresentationFormat>
  <Paragraphs>51</Paragraphs>
  <Slides>12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3" baseType="lpstr">
      <vt:lpstr>Summer</vt:lpstr>
      <vt:lpstr>Kruh a kružnica</vt:lpstr>
      <vt:lpstr>Kružnica</vt:lpstr>
      <vt:lpstr>Ukáž polomer, priemer.  Ako sa volá stred kružnice?</vt:lpstr>
      <vt:lpstr>Koľko kružníc je na obrázku? Ako sa volajú? Ako sa volajú ich stredy? Koľkými bodmi sa kružnice dotýkajú?</vt:lpstr>
      <vt:lpstr>Bod patriaci nepatriaci kružnici. Bod A, B, C, patrí kružnici. Bod D nepatrí kružnici </vt:lpstr>
      <vt:lpstr>Kruh</vt:lpstr>
      <vt:lpstr>Pomenuj ,čo všetko vieš vyčítať z obrázka?</vt:lpstr>
      <vt:lpstr>Bod patriaci nepatriaci kruhu. Bod K, B, C, M patrí kruhu. Bod D nepatrí kruhu. </vt:lpstr>
      <vt:lpstr>Precvič sa</vt:lpstr>
      <vt:lpstr>Prezentácia programu PowerPoint</vt:lpstr>
      <vt:lpstr>Prezentácia programu PowerPoint</vt:lpstr>
      <vt:lpstr>Ďakujem za pozornosť!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Kružnica</dc:title>
  <dc:creator>Renka</dc:creator>
  <cp:lastModifiedBy>Renka</cp:lastModifiedBy>
  <cp:revision>9</cp:revision>
  <dcterms:created xsi:type="dcterms:W3CDTF">2014-02-25T13:45:40Z</dcterms:created>
  <dcterms:modified xsi:type="dcterms:W3CDTF">2014-02-26T18:43:50Z</dcterms:modified>
</cp:coreProperties>
</file>