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546D91-6AE7-4DC4-B951-1232162C2829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8A6AB9-EAEE-4167-815F-65795C8CCBA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Święta Wielkanocne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5072074"/>
            <a:ext cx="6643734" cy="13573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W tym roku ze względu na pandemię </a:t>
            </a:r>
            <a:r>
              <a:rPr lang="pl-PL" dirty="0" err="1">
                <a:solidFill>
                  <a:schemeClr val="accent4">
                    <a:lumMod val="50000"/>
                  </a:schemeClr>
                </a:solidFill>
              </a:rPr>
              <a:t>koronawirusa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 nie wszystkie zwyczaje uda się zachować. 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Jednak warto 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z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dzieckiem o nich porozmawiać, aby pielęgnować tradycje związane z Wielkanocą. </a:t>
            </a:r>
          </a:p>
          <a:p>
            <a:pPr algn="ctr"/>
            <a:endParaRPr lang="pl-PL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Opracowała: Ewelina Piotrowska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ŚWIĘCENIE PALMY WIELKANOCNEJ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 descr="niedziela-palmowa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4038600" cy="4038600"/>
          </a:xfrm>
        </p:spPr>
      </p:pic>
      <p:pic>
        <p:nvPicPr>
          <p:cNvPr id="7" name="Symbol zastępczy zawartości 6" descr="Łyse_Niedziela_Palmow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928934"/>
            <a:ext cx="4884224" cy="3663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WYSIEWANIE RZEŻUCHY I OWSA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z24378604Q,Rzezucha-to-roslina-z-rodziny-kapustowatych--a-jej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Symbol zastępczy zawartości 5" descr="gf-CSFR-NaS8-FawK_owies-na-wielkanoc-664x44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93646"/>
            <a:ext cx="4038600" cy="2688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MALOWANIE PISANEK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 descr="unnam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928802"/>
            <a:ext cx="4038600" cy="2697659"/>
          </a:xfrm>
        </p:spPr>
      </p:pic>
      <p:pic>
        <p:nvPicPr>
          <p:cNvPr id="1026" name="Picture 2" descr="C:\Users\oem\Desktop\rok szkolny 2019-2020\PRACA ZDALNA\e-zajęcia\Wielkanoc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4125496"/>
            <a:ext cx="3643338" cy="2732503"/>
          </a:xfrm>
          <a:prstGeom prst="rect">
            <a:avLst/>
          </a:prstGeom>
          <a:noFill/>
        </p:spPr>
      </p:pic>
      <p:pic>
        <p:nvPicPr>
          <p:cNvPr id="7" name="Symbol zastępczy zawartości 6" descr="0NtktkqTURBXy9mMDlkY2M0ZmI3MmU5NzJmOWEwNmM5MDUxN2QyNGNiOS5qcGVnk5UDASPNA-XNAjCTBc0DFM0BvJUH2TIvcHVsc2Ntcy9NREFfLzE0MGIxY2ZlN2YwYWM1MmVkYzAxMGQ3MDk3OGU4NGJlLnBuZwDCAA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2844" y="1857364"/>
            <a:ext cx="4143404" cy="2334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ŚWIĘCENIE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POTRAW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 descr="lublin-swiecenie-pokarmow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2857496"/>
            <a:ext cx="5265066" cy="3511757"/>
          </a:xfrm>
        </p:spPr>
      </p:pic>
      <p:pic>
        <p:nvPicPr>
          <p:cNvPr id="5" name="Symbol zastępczy zawartości 4" descr="gf-dVdj-AuKh-ATqn_wielkanoc-swieconka-koszyk-664x442-nocrop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2000240"/>
            <a:ext cx="4038600" cy="2688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WIELKANOCNE ŚNIADANIE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69577_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Symbol zastępczy zawartości 5" descr="sniadanie-wielkanocne-jajka-faszerowane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143116"/>
            <a:ext cx="4038600" cy="2693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DZIELENIE SIĘ JAJKIEM I SKŁADANIE ŚWIĄTECZNYCH ŻYCZEŃ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950" y="2783681"/>
            <a:ext cx="35941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ŚMIGUS-DYNGUS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eggs-water-gu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492" y="1920875"/>
            <a:ext cx="3412015" cy="4433888"/>
          </a:xfrm>
        </p:spPr>
      </p:pic>
      <p:pic>
        <p:nvPicPr>
          <p:cNvPr id="6" name="Symbol zastępczy zawartości 5" descr="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5887" y="2328069"/>
            <a:ext cx="2943225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KONIEC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DZIĘKUJĘ 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7">
      <a:dk1>
        <a:sysClr val="windowText" lastClr="000000"/>
      </a:dk1>
      <a:lt1>
        <a:sysClr val="window" lastClr="FFFFFF"/>
      </a:lt1>
      <a:dk2>
        <a:srgbClr val="FFF654"/>
      </a:dk2>
      <a:lt2>
        <a:srgbClr val="DBF5F9"/>
      </a:lt2>
      <a:accent1>
        <a:srgbClr val="E2D700"/>
      </a:accent1>
      <a:accent2>
        <a:srgbClr val="00B050"/>
      </a:accent2>
      <a:accent3>
        <a:srgbClr val="B0DFA0"/>
      </a:accent3>
      <a:accent4>
        <a:srgbClr val="1DC345"/>
      </a:accent4>
      <a:accent5>
        <a:srgbClr val="7CCA62"/>
      </a:accent5>
      <a:accent6>
        <a:srgbClr val="FFF654"/>
      </a:accent6>
      <a:hlink>
        <a:srgbClr val="FFF98D"/>
      </a:hlink>
      <a:folHlink>
        <a:srgbClr val="FFF654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53</Words>
  <Application>Microsoft Office PowerPoint</Application>
  <PresentationFormat>Pokaz na ekranie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Święta Wielkanocne</vt:lpstr>
      <vt:lpstr>ŚWIĘCENIE PALMY WIELKANOCNEJ</vt:lpstr>
      <vt:lpstr>WYSIEWANIE RZEŻUCHY I OWSA</vt:lpstr>
      <vt:lpstr>MALOWANIE PISANEK</vt:lpstr>
      <vt:lpstr>ŚWIĘCENIE POTRAW</vt:lpstr>
      <vt:lpstr>WIELKANOCNE ŚNIADANIE</vt:lpstr>
      <vt:lpstr>DZIELENIE SIĘ JAJKIEM I SKŁADANIE ŚWIĄTECZNYCH ŻYCZEŃ</vt:lpstr>
      <vt:lpstr>ŚMIGUS-DYNGUS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Wielkanocne</dc:title>
  <dc:creator>oem</dc:creator>
  <cp:lastModifiedBy>oem</cp:lastModifiedBy>
  <cp:revision>5</cp:revision>
  <dcterms:created xsi:type="dcterms:W3CDTF">2020-03-31T05:56:15Z</dcterms:created>
  <dcterms:modified xsi:type="dcterms:W3CDTF">2020-03-31T10:21:47Z</dcterms:modified>
</cp:coreProperties>
</file>